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8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9.xml" ContentType="application/vnd.openxmlformats-officedocument.presentationml.tags+xml"/>
  <Override PartName="/ppt/notesSlides/notesSlide36.xml" ContentType="application/vnd.openxmlformats-officedocument.presentationml.notesSlide+xml"/>
  <Override PartName="/ppt/tags/tag10.xml" ContentType="application/vnd.openxmlformats-officedocument.presentationml.tags+xml"/>
  <Override PartName="/ppt/notesSlides/notesSlide37.xml" ContentType="application/vnd.openxmlformats-officedocument.presentationml.notesSlide+xml"/>
  <Override PartName="/ppt/tags/tag11.xml" ContentType="application/vnd.openxmlformats-officedocument.presentationml.tags+xml"/>
  <Override PartName="/ppt/notesSlides/notesSlide38.xml" ContentType="application/vnd.openxmlformats-officedocument.presentationml.notesSlide+xml"/>
  <Override PartName="/ppt/tags/tag12.xml" ContentType="application/vnd.openxmlformats-officedocument.presentationml.tags+xml"/>
  <Override PartName="/ppt/notesSlides/notesSlide39.xml" ContentType="application/vnd.openxmlformats-officedocument.presentationml.notesSlide+xml"/>
  <Override PartName="/ppt/tags/tag13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58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59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60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6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69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14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15.xml" ContentType="application/vnd.openxmlformats-officedocument.presentationml.tags+xml"/>
  <Override PartName="/ppt/notesSlides/notesSlide7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7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75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7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77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7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7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80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81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82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83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16.xml" ContentType="application/vnd.openxmlformats-officedocument.presentationml.tags+xml"/>
  <Override PartName="/ppt/notesSlides/notesSlide91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17.xml" ContentType="application/vnd.openxmlformats-officedocument.presentationml.tags+xml"/>
  <Override PartName="/ppt/notesSlides/notesSlide92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18.xml" ContentType="application/vnd.openxmlformats-officedocument.presentationml.tags+xml"/>
  <Override PartName="/ppt/notesSlides/notesSlide93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94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95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96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97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98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99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tags/tag19.xml" ContentType="application/vnd.openxmlformats-officedocument.presentationml.tags+xml"/>
  <Override PartName="/ppt/notesSlides/notesSlide104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10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106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107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108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109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110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111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112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113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114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115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tags/tag20.xml" ContentType="application/vnd.openxmlformats-officedocument.presentationml.tags+xml"/>
  <Override PartName="/ppt/notesSlides/notesSlide120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1549" r:id="rId2"/>
    <p:sldId id="1550" r:id="rId3"/>
    <p:sldId id="1551" r:id="rId4"/>
    <p:sldId id="1552" r:id="rId5"/>
    <p:sldId id="267" r:id="rId6"/>
    <p:sldId id="272" r:id="rId7"/>
    <p:sldId id="1394" r:id="rId8"/>
    <p:sldId id="1421" r:id="rId9"/>
    <p:sldId id="1423" r:id="rId10"/>
    <p:sldId id="1466" r:id="rId11"/>
    <p:sldId id="1553" r:id="rId12"/>
    <p:sldId id="1554" r:id="rId13"/>
    <p:sldId id="1471" r:id="rId14"/>
    <p:sldId id="1424" r:id="rId15"/>
    <p:sldId id="1467" r:id="rId16"/>
    <p:sldId id="1468" r:id="rId17"/>
    <p:sldId id="1469" r:id="rId18"/>
    <p:sldId id="1470" r:id="rId19"/>
    <p:sldId id="1472" r:id="rId20"/>
    <p:sldId id="1473" r:id="rId21"/>
    <p:sldId id="1555" r:id="rId22"/>
    <p:sldId id="1422" r:id="rId23"/>
    <p:sldId id="1474" r:id="rId24"/>
    <p:sldId id="1427" r:id="rId25"/>
    <p:sldId id="1426" r:id="rId26"/>
    <p:sldId id="1428" r:id="rId27"/>
    <p:sldId id="1430" r:id="rId28"/>
    <p:sldId id="1556" r:id="rId29"/>
    <p:sldId id="1431" r:id="rId30"/>
    <p:sldId id="1429" r:id="rId31"/>
    <p:sldId id="1506" r:id="rId32"/>
    <p:sldId id="1477" r:id="rId33"/>
    <p:sldId id="1569" r:id="rId34"/>
    <p:sldId id="1478" r:id="rId35"/>
    <p:sldId id="1567" r:id="rId36"/>
    <p:sldId id="1433" r:id="rId37"/>
    <p:sldId id="1436" r:id="rId38"/>
    <p:sldId id="1557" r:id="rId39"/>
    <p:sldId id="1437" r:id="rId40"/>
    <p:sldId id="1558" r:id="rId41"/>
    <p:sldId id="1559" r:id="rId42"/>
    <p:sldId id="1434" r:id="rId43"/>
    <p:sldId id="1479" r:id="rId44"/>
    <p:sldId id="1480" r:id="rId45"/>
    <p:sldId id="1482" r:id="rId46"/>
    <p:sldId id="1483" r:id="rId47"/>
    <p:sldId id="1560" r:id="rId48"/>
    <p:sldId id="1561" r:id="rId49"/>
    <p:sldId id="1481" r:id="rId50"/>
    <p:sldId id="1484" r:id="rId51"/>
    <p:sldId id="1485" r:id="rId52"/>
    <p:sldId id="1439" r:id="rId53"/>
    <p:sldId id="1442" r:id="rId54"/>
    <p:sldId id="1443" r:id="rId55"/>
    <p:sldId id="1445" r:id="rId56"/>
    <p:sldId id="1486" r:id="rId57"/>
    <p:sldId id="1487" r:id="rId58"/>
    <p:sldId id="1444" r:id="rId59"/>
    <p:sldId id="1448" r:id="rId60"/>
    <p:sldId id="1449" r:id="rId61"/>
    <p:sldId id="1450" r:id="rId62"/>
    <p:sldId id="1490" r:id="rId63"/>
    <p:sldId id="1451" r:id="rId64"/>
    <p:sldId id="1491" r:id="rId65"/>
    <p:sldId id="1492" r:id="rId66"/>
    <p:sldId id="1493" r:id="rId67"/>
    <p:sldId id="1494" r:id="rId68"/>
    <p:sldId id="1447" r:id="rId69"/>
    <p:sldId id="1562" r:id="rId70"/>
    <p:sldId id="1563" r:id="rId71"/>
    <p:sldId id="1496" r:id="rId72"/>
    <p:sldId id="1497" r:id="rId73"/>
    <p:sldId id="1452" r:id="rId74"/>
    <p:sldId id="1453" r:id="rId75"/>
    <p:sldId id="1454" r:id="rId76"/>
    <p:sldId id="1455" r:id="rId77"/>
    <p:sldId id="1564" r:id="rId78"/>
    <p:sldId id="1458" r:id="rId79"/>
    <p:sldId id="1457" r:id="rId80"/>
    <p:sldId id="1498" r:id="rId81"/>
    <p:sldId id="1459" r:id="rId82"/>
    <p:sldId id="1461" r:id="rId83"/>
    <p:sldId id="1462" r:id="rId84"/>
    <p:sldId id="1463" r:id="rId85"/>
    <p:sldId id="1500" r:id="rId86"/>
    <p:sldId id="1501" r:id="rId87"/>
    <p:sldId id="1502" r:id="rId88"/>
    <p:sldId id="1503" r:id="rId89"/>
    <p:sldId id="1504" r:id="rId90"/>
    <p:sldId id="1505" r:id="rId91"/>
    <p:sldId id="1565" r:id="rId92"/>
    <p:sldId id="1568" r:id="rId93"/>
    <p:sldId id="1507" r:id="rId94"/>
    <p:sldId id="1508" r:id="rId95"/>
    <p:sldId id="1509" r:id="rId96"/>
    <p:sldId id="1510" r:id="rId97"/>
    <p:sldId id="1511" r:id="rId98"/>
    <p:sldId id="1512" r:id="rId99"/>
    <p:sldId id="1513" r:id="rId100"/>
    <p:sldId id="1514" r:id="rId101"/>
    <p:sldId id="1515" r:id="rId102"/>
    <p:sldId id="1516" r:id="rId103"/>
    <p:sldId id="1566" r:id="rId104"/>
    <p:sldId id="1518" r:id="rId105"/>
    <p:sldId id="1519" r:id="rId106"/>
    <p:sldId id="1520" r:id="rId107"/>
    <p:sldId id="1521" r:id="rId108"/>
    <p:sldId id="1522" r:id="rId109"/>
    <p:sldId id="1523" r:id="rId110"/>
    <p:sldId id="1524" r:id="rId111"/>
    <p:sldId id="1525" r:id="rId112"/>
    <p:sldId id="1526" r:id="rId113"/>
    <p:sldId id="1527" r:id="rId114"/>
    <p:sldId id="1528" r:id="rId115"/>
    <p:sldId id="1529" r:id="rId116"/>
    <p:sldId id="1530" r:id="rId117"/>
    <p:sldId id="1531" r:id="rId118"/>
    <p:sldId id="1532" r:id="rId119"/>
    <p:sldId id="1533" r:id="rId120"/>
    <p:sldId id="1534" r:id="rId121"/>
    <p:sldId id="1535" r:id="rId122"/>
    <p:sldId id="1536" r:id="rId12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9" autoAdjust="0"/>
    <p:restoredTop sz="73421" autoAdjust="0"/>
  </p:normalViewPr>
  <p:slideViewPr>
    <p:cSldViewPr snapToGrid="0" snapToObjects="1">
      <p:cViewPr>
        <p:scale>
          <a:sx n="79" d="100"/>
          <a:sy n="79" d="100"/>
        </p:scale>
        <p:origin x="2064" y="200"/>
      </p:cViewPr>
      <p:guideLst>
        <p:guide orient="horz" pos="2159"/>
        <p:guide pos="3864"/>
      </p:guideLst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handoutMaster" Target="handoutMasters/handoutMaster1.xml"/><Relationship Id="rId126" Type="http://schemas.openxmlformats.org/officeDocument/2006/relationships/commentAuthors" Target="commentAuthors.xml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3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管理经济学</a:t>
          </a:r>
          <a:endParaRPr lang="zh-CN" altLang="en-US" sz="2400" dirty="0">
            <a:latin typeface="SimSun" charset="-122"/>
            <a:ea typeface="SimSun" charset="-122"/>
            <a:cs typeface="SimSun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1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导论</a:t>
          </a:r>
          <a:endParaRPr lang="zh-CN" altLang="en-US" sz="2400" dirty="0">
            <a:latin typeface="SimSun" charset="-122"/>
            <a:ea typeface="SimSun" charset="-122"/>
            <a:cs typeface="SimSun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2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供求分析</a:t>
          </a:r>
          <a:endParaRPr lang="zh-CN" altLang="en-US" sz="2400" dirty="0">
            <a:latin typeface="SimSun" charset="-122"/>
            <a:ea typeface="SimSun" charset="-122"/>
            <a:cs typeface="SimSun" charset="-122"/>
          </a:endParaRP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B66F832D-4D17-F842-A04B-51EF67D9557A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6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成本分析</a:t>
          </a:r>
        </a:p>
      </dgm:t>
    </dgm:pt>
    <dgm:pt modelId="{6CB7309F-D8D5-EE42-A792-5DBC6DD2FA19}" type="parTrans" cxnId="{4868CB74-1B55-7E42-9BFE-F2335BF9ACE0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691A876B-9312-B04E-9DA0-0747F172036B}" type="sibTrans" cxnId="{4868CB74-1B55-7E42-9BFE-F2335BF9ACE0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D16A4600-D4DE-E242-BA16-F1E62B9DD85E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3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消费者效用分析</a:t>
          </a:r>
          <a:endParaRPr lang="zh-CN" altLang="en-US" sz="2400" dirty="0">
            <a:latin typeface="SimSun" charset="-122"/>
            <a:ea typeface="SimSun" charset="-122"/>
            <a:cs typeface="SimSun" charset="-122"/>
          </a:endParaRPr>
        </a:p>
      </dgm:t>
    </dgm:pt>
    <dgm:pt modelId="{B40B3CEB-0D29-1B44-8A52-6DA3DBB9DFF8}" type="parTrans" cxnId="{7266F58E-BE89-7949-B342-DE8235E034EB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84B1AC86-B4B5-0A4A-9160-0436017187FF}" type="sibTrans" cxnId="{7266F58E-BE89-7949-B342-DE8235E034EB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6221EB94-F10F-E340-8A99-80CCB2C05679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4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需求弹性与供给弹性分析</a:t>
          </a:r>
          <a:endParaRPr lang="zh-CN" altLang="en-US" sz="2400" dirty="0">
            <a:latin typeface="SimSun" charset="-122"/>
            <a:ea typeface="SimSun" charset="-122"/>
            <a:cs typeface="SimSun" charset="-122"/>
          </a:endParaRPr>
        </a:p>
      </dgm:t>
    </dgm:pt>
    <dgm:pt modelId="{887E1BA4-75F1-894D-A744-FE9FD680F190}" type="parTrans" cxnId="{1F2CD7C0-5C3F-9844-AB75-501616FF55F0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6F55FF74-2628-904B-A82A-93CF536B1C96}" type="sibTrans" cxnId="{1F2CD7C0-5C3F-9844-AB75-501616FF55F0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F9CE41E7-9A25-2840-A52B-63F93B3B548E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5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生产要素投入的决策分析</a:t>
          </a:r>
          <a:endParaRPr lang="zh-CN" altLang="en-US" sz="2400" dirty="0">
            <a:latin typeface="SimSun" charset="-122"/>
            <a:ea typeface="SimSun" charset="-122"/>
            <a:cs typeface="SimSun" charset="-122"/>
          </a:endParaRPr>
        </a:p>
      </dgm:t>
    </dgm:pt>
    <dgm:pt modelId="{9C335C71-1A3C-1941-AC2D-078DDEFA8186}" type="parTrans" cxnId="{9C03F626-7862-6843-9483-473461CAE1C4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C5A36928-B9FE-0A47-8BA5-11406622085F}" type="sibTrans" cxnId="{9C03F626-7862-6843-9483-473461CAE1C4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9214C962-06F6-5346-8108-8475251BA614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12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章 企业产品定价实践</a:t>
          </a:r>
        </a:p>
      </dgm:t>
    </dgm:pt>
    <dgm:pt modelId="{820ADBE0-6537-FE47-A7BA-BA42696AF8C7}" type="parTrans" cxnId="{E3E14CF9-1973-3B44-9755-F7592DDA6571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E2BCF612-A03B-7544-A023-8BE34139F4D6}" type="sibTrans" cxnId="{E3E14CF9-1973-3B44-9755-F7592DDA6571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2F57CDBE-DE3A-174D-8DED-5B182C37B8FF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7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生产产出的决策分析</a:t>
          </a:r>
        </a:p>
      </dgm:t>
    </dgm:pt>
    <dgm:pt modelId="{F45AB31B-DF60-844C-AE68-2F77BA5FCE99}" type="parTrans" cxnId="{4CAAAD1B-4B3B-E34A-954A-E095DEACFF24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68820AC4-F25B-E84E-886D-264F98D07787}" type="sibTrans" cxnId="{4CAAAD1B-4B3B-E34A-954A-E095DEACFF24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3D524EC8-D288-324C-BF5F-AB30BE4DD581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8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 章 完全竞争市场中的企业决策</a:t>
          </a:r>
        </a:p>
      </dgm:t>
    </dgm:pt>
    <dgm:pt modelId="{9DF26A7C-CD2C-584F-8BFC-74E7F14B0615}" type="parTrans" cxnId="{942FDF42-DC02-DE45-9F96-659644D43B12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F357EC1D-80D7-9443-A898-A1AD2D76B5BD}" type="sibTrans" cxnId="{942FDF42-DC02-DE45-9F96-659644D43B12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4E14D144-022B-1D4A-BBBE-45595C94A337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rPr>
            <a:t>9</a:t>
          </a:r>
          <a:r>
            <a:rPr lang="zh-CN" altLang="en-US" sz="240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rPr>
            <a:t> 章 垄断市场中的企业决策</a:t>
          </a:r>
        </a:p>
      </dgm:t>
    </dgm:pt>
    <dgm:pt modelId="{47B0721A-9EA4-BD46-A2A8-9AFEF7D1FA26}" type="parTrans" cxnId="{8AD7AF66-9693-054C-90C1-2356E44D3714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CEB49789-2DA3-534B-A44C-6E41405FE22F}" type="sibTrans" cxnId="{8AD7AF66-9693-054C-90C1-2356E44D3714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FDD9802F-429E-3140-89C2-799E76192FD8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10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章 垄断竞争市场中的企业决策</a:t>
          </a:r>
        </a:p>
      </dgm:t>
    </dgm:pt>
    <dgm:pt modelId="{F9BE15F9-E21F-6E44-8F9B-32BF4224D07B}" type="parTrans" cxnId="{DA2C5513-9717-4245-BD5B-9C97EEF877FC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D882D7DF-B869-1641-903A-69C78D498879}" type="sibTrans" cxnId="{DA2C5513-9717-4245-BD5B-9C97EEF877FC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BE940E4F-94EE-CB4B-8C2D-7824CF0518A4}">
      <dgm:prSet phldrT="[文本]" custT="1"/>
      <dgm:spPr/>
      <dgm:t>
        <a:bodyPr/>
        <a:lstStyle/>
        <a:p>
          <a:pPr algn="l"/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dirty="0" smtClean="0">
              <a:latin typeface="SimSun" charset="-122"/>
              <a:ea typeface="SimSun" charset="-122"/>
              <a:cs typeface="SimSun" charset="-122"/>
            </a:rPr>
            <a:t>11</a:t>
          </a:r>
          <a:r>
            <a:rPr lang="zh-CN" altLang="en-US" sz="2400" dirty="0" smtClean="0">
              <a:latin typeface="SimSun" charset="-122"/>
              <a:ea typeface="SimSun" charset="-122"/>
              <a:cs typeface="SimSun" charset="-122"/>
            </a:rPr>
            <a:t>章 寡头垄断市场中的企业决策</a:t>
          </a:r>
        </a:p>
      </dgm:t>
    </dgm:pt>
    <dgm:pt modelId="{CC0494AB-8E3F-EC47-B0B0-24A8F75C0C9C}" type="parTrans" cxnId="{F1C99151-3DB3-2B4C-AF26-3B40C4C7EF00}">
      <dgm:prSet custT="1"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7B8E7360-1AE1-3A4D-B049-58FE99F150A9}" type="sibTrans" cxnId="{F1C99151-3DB3-2B4C-AF26-3B40C4C7EF00}">
      <dgm:prSet/>
      <dgm:spPr/>
      <dgm:t>
        <a:bodyPr/>
        <a:lstStyle/>
        <a:p>
          <a:endParaRPr lang="zh-CN" altLang="en-US" sz="2400">
            <a:latin typeface="SimSun" charset="-122"/>
            <a:ea typeface="SimSun" charset="-122"/>
            <a:cs typeface="SimSun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  <dgm:t>
        <a:bodyPr/>
        <a:lstStyle/>
        <a:p>
          <a:endParaRPr lang="zh-CN" altLang="en-US"/>
        </a:p>
      </dgm:t>
    </dgm:pt>
    <dgm:pt modelId="{7111AE39-B455-7C4D-91F4-9E37E3822D07}" type="pres">
      <dgm:prSet presAssocID="{CC08C8E7-D5AB-9C4F-A78B-4A8C57EB2D22}" presName="LevelOneTextNode" presStyleLbl="node0" presStyleIdx="0" presStyleCnt="1" custAng="5400000" custScaleX="480126" custScaleY="182634" custLinFactX="-284468" custLinFactNeighborX="-300000" custLinFactNeighborY="22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  <dgm:t>
        <a:bodyPr/>
        <a:lstStyle/>
        <a:p>
          <a:endParaRPr lang="zh-CN" altLang="en-US"/>
        </a:p>
      </dgm:t>
    </dgm:pt>
    <dgm:pt modelId="{082A771F-69AF-7C4C-86CB-DF1CD8CB6581}" type="pres">
      <dgm:prSet presAssocID="{A73DCD64-89DF-3E4C-9543-0D417B51464E}" presName="conn2-1" presStyleLbl="parChTrans1D2" presStyleIdx="0" presStyleCnt="1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1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  <dgm:t>
        <a:bodyPr/>
        <a:lstStyle/>
        <a:p>
          <a:endParaRPr lang="zh-CN" altLang="en-US"/>
        </a:p>
      </dgm:t>
    </dgm:pt>
    <dgm:pt modelId="{C852AF5D-E3CA-F844-B775-08DD6E6FB940}" type="pres">
      <dgm:prSet presAssocID="{DD5BF61D-B843-C744-B9A9-3312A1287EF4}" presName="LevelTwoTextNode" presStyleLbl="node2" presStyleIdx="0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  <dgm:t>
        <a:bodyPr/>
        <a:lstStyle/>
        <a:p>
          <a:endParaRPr lang="zh-CN" altLang="en-US"/>
        </a:p>
      </dgm:t>
    </dgm:pt>
    <dgm:pt modelId="{1F2800E8-CF94-FD43-8D0E-7E4B278315B1}" type="pres">
      <dgm:prSet presAssocID="{45267C76-6276-B44A-878A-9D61B556EBD7}" presName="conn2-1" presStyleLbl="parChTrans1D2" presStyleIdx="1" presStyleCnt="12"/>
      <dgm:spPr/>
      <dgm:t>
        <a:bodyPr/>
        <a:lstStyle/>
        <a:p>
          <a:endParaRPr lang="zh-CN" altLang="en-US"/>
        </a:p>
      </dgm:t>
    </dgm:pt>
    <dgm:pt modelId="{938A9782-2B6B-8141-99DA-6568305E0C38}" type="pres">
      <dgm:prSet presAssocID="{45267C76-6276-B44A-878A-9D61B556EBD7}" presName="connTx" presStyleLbl="parChTrans1D2" presStyleIdx="1" presStyleCnt="12"/>
      <dgm:spPr/>
      <dgm:t>
        <a:bodyPr/>
        <a:lstStyle/>
        <a:p>
          <a:endParaRPr lang="zh-CN" altLang="en-US"/>
        </a:p>
      </dgm:t>
    </dgm:pt>
    <dgm:pt modelId="{7377E58F-198D-DE48-B3AF-2D2AF67C403D}" type="pres">
      <dgm:prSet presAssocID="{9BA062DA-6B7A-FC4F-B1BB-7CC4C74C72CE}" presName="root2" presStyleCnt="0"/>
      <dgm:spPr/>
      <dgm:t>
        <a:bodyPr/>
        <a:lstStyle/>
        <a:p>
          <a:endParaRPr lang="zh-CN" altLang="en-US"/>
        </a:p>
      </dgm:t>
    </dgm:pt>
    <dgm:pt modelId="{1C998B4A-F8C8-5D49-862A-38B9C7611407}" type="pres">
      <dgm:prSet presAssocID="{9BA062DA-6B7A-FC4F-B1BB-7CC4C74C72CE}" presName="LevelTwoTextNode" presStyleLbl="node2" presStyleIdx="1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8551A-E3F5-1A41-9D81-BA411262A93F}" type="pres">
      <dgm:prSet presAssocID="{9BA062DA-6B7A-FC4F-B1BB-7CC4C74C72CE}" presName="level3hierChild" presStyleCnt="0"/>
      <dgm:spPr/>
      <dgm:t>
        <a:bodyPr/>
        <a:lstStyle/>
        <a:p>
          <a:endParaRPr lang="zh-CN" altLang="en-US"/>
        </a:p>
      </dgm:t>
    </dgm:pt>
    <dgm:pt modelId="{F23CCF4A-0F02-B643-86DA-D7F6CBD2CB37}" type="pres">
      <dgm:prSet presAssocID="{B40B3CEB-0D29-1B44-8A52-6DA3DBB9DFF8}" presName="conn2-1" presStyleLbl="parChTrans1D2" presStyleIdx="2" presStyleCnt="12"/>
      <dgm:spPr/>
      <dgm:t>
        <a:bodyPr/>
        <a:lstStyle/>
        <a:p>
          <a:endParaRPr lang="zh-CN" altLang="en-US"/>
        </a:p>
      </dgm:t>
    </dgm:pt>
    <dgm:pt modelId="{86270928-55DA-8D45-B5F7-CCC26D5CD5C5}" type="pres">
      <dgm:prSet presAssocID="{B40B3CEB-0D29-1B44-8A52-6DA3DBB9DFF8}" presName="connTx" presStyleLbl="parChTrans1D2" presStyleIdx="2" presStyleCnt="12"/>
      <dgm:spPr/>
      <dgm:t>
        <a:bodyPr/>
        <a:lstStyle/>
        <a:p>
          <a:endParaRPr lang="zh-CN" altLang="en-US"/>
        </a:p>
      </dgm:t>
    </dgm:pt>
    <dgm:pt modelId="{24B9ADD3-B7B6-0948-A5B4-DEF0345E911E}" type="pres">
      <dgm:prSet presAssocID="{D16A4600-D4DE-E242-BA16-F1E62B9DD85E}" presName="root2" presStyleCnt="0"/>
      <dgm:spPr/>
      <dgm:t>
        <a:bodyPr/>
        <a:lstStyle/>
        <a:p>
          <a:endParaRPr lang="zh-CN" altLang="en-US"/>
        </a:p>
      </dgm:t>
    </dgm:pt>
    <dgm:pt modelId="{801D293D-5A6E-CF4C-ADA4-5CA1C7809ED1}" type="pres">
      <dgm:prSet presAssocID="{D16A4600-D4DE-E242-BA16-F1E62B9DD85E}" presName="LevelTwoTextNode" presStyleLbl="node2" presStyleIdx="2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02F34D-29F7-054C-94FA-D3E01EC8CF0A}" type="pres">
      <dgm:prSet presAssocID="{D16A4600-D4DE-E242-BA16-F1E62B9DD85E}" presName="level3hierChild" presStyleCnt="0"/>
      <dgm:spPr/>
      <dgm:t>
        <a:bodyPr/>
        <a:lstStyle/>
        <a:p>
          <a:endParaRPr lang="zh-CN" altLang="en-US"/>
        </a:p>
      </dgm:t>
    </dgm:pt>
    <dgm:pt modelId="{BF3B09D1-E8E8-0A4F-9573-99448D99561B}" type="pres">
      <dgm:prSet presAssocID="{887E1BA4-75F1-894D-A744-FE9FD680F190}" presName="conn2-1" presStyleLbl="parChTrans1D2" presStyleIdx="3" presStyleCnt="12"/>
      <dgm:spPr/>
      <dgm:t>
        <a:bodyPr/>
        <a:lstStyle/>
        <a:p>
          <a:endParaRPr lang="zh-CN" altLang="en-US"/>
        </a:p>
      </dgm:t>
    </dgm:pt>
    <dgm:pt modelId="{E7F00E80-BF27-5546-BA55-1448BC72D880}" type="pres">
      <dgm:prSet presAssocID="{887E1BA4-75F1-894D-A744-FE9FD680F190}" presName="connTx" presStyleLbl="parChTrans1D2" presStyleIdx="3" presStyleCnt="12"/>
      <dgm:spPr/>
      <dgm:t>
        <a:bodyPr/>
        <a:lstStyle/>
        <a:p>
          <a:endParaRPr lang="zh-CN" altLang="en-US"/>
        </a:p>
      </dgm:t>
    </dgm:pt>
    <dgm:pt modelId="{EB73FD6D-7D88-1C4D-A0D2-0E26216B76B3}" type="pres">
      <dgm:prSet presAssocID="{6221EB94-F10F-E340-8A99-80CCB2C05679}" presName="root2" presStyleCnt="0"/>
      <dgm:spPr/>
      <dgm:t>
        <a:bodyPr/>
        <a:lstStyle/>
        <a:p>
          <a:endParaRPr lang="zh-CN" altLang="en-US"/>
        </a:p>
      </dgm:t>
    </dgm:pt>
    <dgm:pt modelId="{2A813B24-1D27-BA48-B656-7DF38994DA1B}" type="pres">
      <dgm:prSet presAssocID="{6221EB94-F10F-E340-8A99-80CCB2C05679}" presName="LevelTwoTextNode" presStyleLbl="node2" presStyleIdx="3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EF56C7-CBF7-3B4B-8E99-45B4D2BFD1FA}" type="pres">
      <dgm:prSet presAssocID="{6221EB94-F10F-E340-8A99-80CCB2C05679}" presName="level3hierChild" presStyleCnt="0"/>
      <dgm:spPr/>
      <dgm:t>
        <a:bodyPr/>
        <a:lstStyle/>
        <a:p>
          <a:endParaRPr lang="zh-CN" altLang="en-US"/>
        </a:p>
      </dgm:t>
    </dgm:pt>
    <dgm:pt modelId="{D205D4C6-038E-044A-A3BA-7E795737A05F}" type="pres">
      <dgm:prSet presAssocID="{9C335C71-1A3C-1941-AC2D-078DDEFA8186}" presName="conn2-1" presStyleLbl="parChTrans1D2" presStyleIdx="4" presStyleCnt="12"/>
      <dgm:spPr/>
      <dgm:t>
        <a:bodyPr/>
        <a:lstStyle/>
        <a:p>
          <a:endParaRPr lang="zh-CN" altLang="en-US"/>
        </a:p>
      </dgm:t>
    </dgm:pt>
    <dgm:pt modelId="{6396734B-FFF4-384D-A9D1-7B3460829391}" type="pres">
      <dgm:prSet presAssocID="{9C335C71-1A3C-1941-AC2D-078DDEFA8186}" presName="connTx" presStyleLbl="parChTrans1D2" presStyleIdx="4" presStyleCnt="12"/>
      <dgm:spPr/>
      <dgm:t>
        <a:bodyPr/>
        <a:lstStyle/>
        <a:p>
          <a:endParaRPr lang="zh-CN" altLang="en-US"/>
        </a:p>
      </dgm:t>
    </dgm:pt>
    <dgm:pt modelId="{B7193BB4-EBFB-F94D-B9B5-45803EE52DBC}" type="pres">
      <dgm:prSet presAssocID="{F9CE41E7-9A25-2840-A52B-63F93B3B548E}" presName="root2" presStyleCnt="0"/>
      <dgm:spPr/>
      <dgm:t>
        <a:bodyPr/>
        <a:lstStyle/>
        <a:p>
          <a:endParaRPr lang="zh-CN" altLang="en-US"/>
        </a:p>
      </dgm:t>
    </dgm:pt>
    <dgm:pt modelId="{63F35746-278C-874D-9A13-4343B4455491}" type="pres">
      <dgm:prSet presAssocID="{F9CE41E7-9A25-2840-A52B-63F93B3B548E}" presName="LevelTwoTextNode" presStyleLbl="node2" presStyleIdx="4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6172B95-994F-3849-A5C6-A00A882569A7}" type="pres">
      <dgm:prSet presAssocID="{F9CE41E7-9A25-2840-A52B-63F93B3B548E}" presName="level3hierChild" presStyleCnt="0"/>
      <dgm:spPr/>
      <dgm:t>
        <a:bodyPr/>
        <a:lstStyle/>
        <a:p>
          <a:endParaRPr lang="zh-CN" altLang="en-US"/>
        </a:p>
      </dgm:t>
    </dgm:pt>
    <dgm:pt modelId="{D87FA41A-845D-0742-BFE6-B20A8A85E955}" type="pres">
      <dgm:prSet presAssocID="{6CB7309F-D8D5-EE42-A792-5DBC6DD2FA19}" presName="conn2-1" presStyleLbl="parChTrans1D2" presStyleIdx="5" presStyleCnt="12"/>
      <dgm:spPr/>
      <dgm:t>
        <a:bodyPr/>
        <a:lstStyle/>
        <a:p>
          <a:endParaRPr lang="zh-CN" altLang="en-US"/>
        </a:p>
      </dgm:t>
    </dgm:pt>
    <dgm:pt modelId="{23ABB7CA-867F-A94E-86EF-7DB36A9DC8CA}" type="pres">
      <dgm:prSet presAssocID="{6CB7309F-D8D5-EE42-A792-5DBC6DD2FA19}" presName="connTx" presStyleLbl="parChTrans1D2" presStyleIdx="5" presStyleCnt="12"/>
      <dgm:spPr/>
      <dgm:t>
        <a:bodyPr/>
        <a:lstStyle/>
        <a:p>
          <a:endParaRPr lang="zh-CN" altLang="en-US"/>
        </a:p>
      </dgm:t>
    </dgm:pt>
    <dgm:pt modelId="{F5E40523-D54A-C94B-B68A-891E33491C33}" type="pres">
      <dgm:prSet presAssocID="{B66F832D-4D17-F842-A04B-51EF67D9557A}" presName="root2" presStyleCnt="0"/>
      <dgm:spPr/>
      <dgm:t>
        <a:bodyPr/>
        <a:lstStyle/>
        <a:p>
          <a:endParaRPr lang="zh-CN" altLang="en-US"/>
        </a:p>
      </dgm:t>
    </dgm:pt>
    <dgm:pt modelId="{8FE3CA9D-F9AC-4D4D-BF03-5B208403D01F}" type="pres">
      <dgm:prSet presAssocID="{B66F832D-4D17-F842-A04B-51EF67D9557A}" presName="LevelTwoTextNode" presStyleLbl="node2" presStyleIdx="5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FA3A4FE-4A72-6F4A-9A04-17836A776012}" type="pres">
      <dgm:prSet presAssocID="{B66F832D-4D17-F842-A04B-51EF67D9557A}" presName="level3hierChild" presStyleCnt="0"/>
      <dgm:spPr/>
      <dgm:t>
        <a:bodyPr/>
        <a:lstStyle/>
        <a:p>
          <a:endParaRPr lang="zh-CN" altLang="en-US"/>
        </a:p>
      </dgm:t>
    </dgm:pt>
    <dgm:pt modelId="{A3F7329B-086E-6C4A-9619-9EFEE1A157E2}" type="pres">
      <dgm:prSet presAssocID="{F45AB31B-DF60-844C-AE68-2F77BA5FCE99}" presName="conn2-1" presStyleLbl="parChTrans1D2" presStyleIdx="6" presStyleCnt="12"/>
      <dgm:spPr/>
      <dgm:t>
        <a:bodyPr/>
        <a:lstStyle/>
        <a:p>
          <a:endParaRPr lang="zh-CN" altLang="en-US"/>
        </a:p>
      </dgm:t>
    </dgm:pt>
    <dgm:pt modelId="{64733200-66FF-514C-975E-6A30586E77DF}" type="pres">
      <dgm:prSet presAssocID="{F45AB31B-DF60-844C-AE68-2F77BA5FCE99}" presName="connTx" presStyleLbl="parChTrans1D2" presStyleIdx="6" presStyleCnt="12"/>
      <dgm:spPr/>
      <dgm:t>
        <a:bodyPr/>
        <a:lstStyle/>
        <a:p>
          <a:endParaRPr lang="zh-CN" altLang="en-US"/>
        </a:p>
      </dgm:t>
    </dgm:pt>
    <dgm:pt modelId="{A72AC503-0D89-0F40-91DC-8C40B1A372F1}" type="pres">
      <dgm:prSet presAssocID="{2F57CDBE-DE3A-174D-8DED-5B182C37B8FF}" presName="root2" presStyleCnt="0"/>
      <dgm:spPr/>
      <dgm:t>
        <a:bodyPr/>
        <a:lstStyle/>
        <a:p>
          <a:endParaRPr lang="zh-CN" altLang="en-US"/>
        </a:p>
      </dgm:t>
    </dgm:pt>
    <dgm:pt modelId="{9EBBA99F-A4CB-4947-AF0D-06A5810B9341}" type="pres">
      <dgm:prSet presAssocID="{2F57CDBE-DE3A-174D-8DED-5B182C37B8FF}" presName="LevelTwoTextNode" presStyleLbl="node2" presStyleIdx="6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FCBD15-7BC5-9347-8596-6646B5776E16}" type="pres">
      <dgm:prSet presAssocID="{2F57CDBE-DE3A-174D-8DED-5B182C37B8FF}" presName="level3hierChild" presStyleCnt="0"/>
      <dgm:spPr/>
      <dgm:t>
        <a:bodyPr/>
        <a:lstStyle/>
        <a:p>
          <a:endParaRPr lang="zh-CN" altLang="en-US"/>
        </a:p>
      </dgm:t>
    </dgm:pt>
    <dgm:pt modelId="{EFDB52AC-193B-D24A-9D41-0D409F2C9383}" type="pres">
      <dgm:prSet presAssocID="{9DF26A7C-CD2C-584F-8BFC-74E7F14B0615}" presName="conn2-1" presStyleLbl="parChTrans1D2" presStyleIdx="7" presStyleCnt="12"/>
      <dgm:spPr/>
      <dgm:t>
        <a:bodyPr/>
        <a:lstStyle/>
        <a:p>
          <a:endParaRPr lang="zh-CN" altLang="en-US"/>
        </a:p>
      </dgm:t>
    </dgm:pt>
    <dgm:pt modelId="{31ACF357-AE44-124F-A9DE-C42B68E56AD2}" type="pres">
      <dgm:prSet presAssocID="{9DF26A7C-CD2C-584F-8BFC-74E7F14B0615}" presName="connTx" presStyleLbl="parChTrans1D2" presStyleIdx="7" presStyleCnt="12"/>
      <dgm:spPr/>
      <dgm:t>
        <a:bodyPr/>
        <a:lstStyle/>
        <a:p>
          <a:endParaRPr lang="zh-CN" altLang="en-US"/>
        </a:p>
      </dgm:t>
    </dgm:pt>
    <dgm:pt modelId="{2086F0B9-C63A-4A47-9706-4509CE8190D7}" type="pres">
      <dgm:prSet presAssocID="{3D524EC8-D288-324C-BF5F-AB30BE4DD581}" presName="root2" presStyleCnt="0"/>
      <dgm:spPr/>
      <dgm:t>
        <a:bodyPr/>
        <a:lstStyle/>
        <a:p>
          <a:endParaRPr lang="zh-CN" altLang="en-US"/>
        </a:p>
      </dgm:t>
    </dgm:pt>
    <dgm:pt modelId="{594B141E-C1DA-D845-9DD4-07B3012F8988}" type="pres">
      <dgm:prSet presAssocID="{3D524EC8-D288-324C-BF5F-AB30BE4DD581}" presName="LevelTwoTextNode" presStyleLbl="node2" presStyleIdx="7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6423BA-E758-3B48-AFF8-4F37F59240EB}" type="pres">
      <dgm:prSet presAssocID="{3D524EC8-D288-324C-BF5F-AB30BE4DD581}" presName="level3hierChild" presStyleCnt="0"/>
      <dgm:spPr/>
      <dgm:t>
        <a:bodyPr/>
        <a:lstStyle/>
        <a:p>
          <a:endParaRPr lang="zh-CN" altLang="en-US"/>
        </a:p>
      </dgm:t>
    </dgm:pt>
    <dgm:pt modelId="{4BA792CA-FCEB-7841-9D80-6BB1A42B4D94}" type="pres">
      <dgm:prSet presAssocID="{47B0721A-9EA4-BD46-A2A8-9AFEF7D1FA26}" presName="conn2-1" presStyleLbl="parChTrans1D2" presStyleIdx="8" presStyleCnt="12"/>
      <dgm:spPr/>
      <dgm:t>
        <a:bodyPr/>
        <a:lstStyle/>
        <a:p>
          <a:endParaRPr lang="zh-CN" altLang="en-US"/>
        </a:p>
      </dgm:t>
    </dgm:pt>
    <dgm:pt modelId="{BABB8878-4B1D-194C-ACD5-84171842B8AC}" type="pres">
      <dgm:prSet presAssocID="{47B0721A-9EA4-BD46-A2A8-9AFEF7D1FA26}" presName="connTx" presStyleLbl="parChTrans1D2" presStyleIdx="8" presStyleCnt="12"/>
      <dgm:spPr/>
      <dgm:t>
        <a:bodyPr/>
        <a:lstStyle/>
        <a:p>
          <a:endParaRPr lang="zh-CN" altLang="en-US"/>
        </a:p>
      </dgm:t>
    </dgm:pt>
    <dgm:pt modelId="{FF89B527-96DD-344F-A6E9-4D96FBF8184B}" type="pres">
      <dgm:prSet presAssocID="{4E14D144-022B-1D4A-BBBE-45595C94A337}" presName="root2" presStyleCnt="0"/>
      <dgm:spPr/>
      <dgm:t>
        <a:bodyPr/>
        <a:lstStyle/>
        <a:p>
          <a:endParaRPr lang="zh-CN" altLang="en-US"/>
        </a:p>
      </dgm:t>
    </dgm:pt>
    <dgm:pt modelId="{00C029E1-BACD-3B4B-B105-64422CAA0D27}" type="pres">
      <dgm:prSet presAssocID="{4E14D144-022B-1D4A-BBBE-45595C94A337}" presName="LevelTwoTextNode" presStyleLbl="node2" presStyleIdx="8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177E0D2-F527-A748-B581-F447A0BCCEC9}" type="pres">
      <dgm:prSet presAssocID="{4E14D144-022B-1D4A-BBBE-45595C94A337}" presName="level3hierChild" presStyleCnt="0"/>
      <dgm:spPr/>
      <dgm:t>
        <a:bodyPr/>
        <a:lstStyle/>
        <a:p>
          <a:endParaRPr lang="zh-CN" altLang="en-US"/>
        </a:p>
      </dgm:t>
    </dgm:pt>
    <dgm:pt modelId="{79FBF4CB-A334-FA4C-A730-5AE32E36618A}" type="pres">
      <dgm:prSet presAssocID="{F9BE15F9-E21F-6E44-8F9B-32BF4224D07B}" presName="conn2-1" presStyleLbl="parChTrans1D2" presStyleIdx="9" presStyleCnt="12"/>
      <dgm:spPr/>
      <dgm:t>
        <a:bodyPr/>
        <a:lstStyle/>
        <a:p>
          <a:endParaRPr lang="zh-CN" altLang="en-US"/>
        </a:p>
      </dgm:t>
    </dgm:pt>
    <dgm:pt modelId="{9EE10452-48CF-D04B-B4D7-2F7F0F4050BF}" type="pres">
      <dgm:prSet presAssocID="{F9BE15F9-E21F-6E44-8F9B-32BF4224D07B}" presName="connTx" presStyleLbl="parChTrans1D2" presStyleIdx="9" presStyleCnt="12"/>
      <dgm:spPr/>
      <dgm:t>
        <a:bodyPr/>
        <a:lstStyle/>
        <a:p>
          <a:endParaRPr lang="zh-CN" altLang="en-US"/>
        </a:p>
      </dgm:t>
    </dgm:pt>
    <dgm:pt modelId="{C467E811-70CB-BA4B-A8A7-0953754C465C}" type="pres">
      <dgm:prSet presAssocID="{FDD9802F-429E-3140-89C2-799E76192FD8}" presName="root2" presStyleCnt="0"/>
      <dgm:spPr/>
      <dgm:t>
        <a:bodyPr/>
        <a:lstStyle/>
        <a:p>
          <a:endParaRPr lang="zh-CN" altLang="en-US"/>
        </a:p>
      </dgm:t>
    </dgm:pt>
    <dgm:pt modelId="{2B38E664-48B7-7044-9738-8E97AC293AB1}" type="pres">
      <dgm:prSet presAssocID="{FDD9802F-429E-3140-89C2-799E76192FD8}" presName="LevelTwoTextNode" presStyleLbl="node2" presStyleIdx="9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9AE95C-C4E6-9949-9940-8C3EDD34A3ED}" type="pres">
      <dgm:prSet presAssocID="{FDD9802F-429E-3140-89C2-799E76192FD8}" presName="level3hierChild" presStyleCnt="0"/>
      <dgm:spPr/>
      <dgm:t>
        <a:bodyPr/>
        <a:lstStyle/>
        <a:p>
          <a:endParaRPr lang="zh-CN" altLang="en-US"/>
        </a:p>
      </dgm:t>
    </dgm:pt>
    <dgm:pt modelId="{1A32823E-C562-194D-8C0A-5A42C66D5E4E}" type="pres">
      <dgm:prSet presAssocID="{CC0494AB-8E3F-EC47-B0B0-24A8F75C0C9C}" presName="conn2-1" presStyleLbl="parChTrans1D2" presStyleIdx="10" presStyleCnt="12"/>
      <dgm:spPr/>
      <dgm:t>
        <a:bodyPr/>
        <a:lstStyle/>
        <a:p>
          <a:endParaRPr lang="zh-CN" altLang="en-US"/>
        </a:p>
      </dgm:t>
    </dgm:pt>
    <dgm:pt modelId="{9917B5D9-9759-3349-9C05-A9B0771200CB}" type="pres">
      <dgm:prSet presAssocID="{CC0494AB-8E3F-EC47-B0B0-24A8F75C0C9C}" presName="connTx" presStyleLbl="parChTrans1D2" presStyleIdx="10" presStyleCnt="12"/>
      <dgm:spPr/>
      <dgm:t>
        <a:bodyPr/>
        <a:lstStyle/>
        <a:p>
          <a:endParaRPr lang="zh-CN" altLang="en-US"/>
        </a:p>
      </dgm:t>
    </dgm:pt>
    <dgm:pt modelId="{A816742D-B597-8542-9D71-5667F8757F4C}" type="pres">
      <dgm:prSet presAssocID="{BE940E4F-94EE-CB4B-8C2D-7824CF0518A4}" presName="root2" presStyleCnt="0"/>
      <dgm:spPr/>
      <dgm:t>
        <a:bodyPr/>
        <a:lstStyle/>
        <a:p>
          <a:endParaRPr lang="zh-CN" altLang="en-US"/>
        </a:p>
      </dgm:t>
    </dgm:pt>
    <dgm:pt modelId="{0B025E1A-4017-974E-A410-E5C6C65DC33A}" type="pres">
      <dgm:prSet presAssocID="{BE940E4F-94EE-CB4B-8C2D-7824CF0518A4}" presName="LevelTwoTextNode" presStyleLbl="node2" presStyleIdx="10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BE67DA-EE95-7E48-8D47-9DF7FC54EC08}" type="pres">
      <dgm:prSet presAssocID="{BE940E4F-94EE-CB4B-8C2D-7824CF0518A4}" presName="level3hierChild" presStyleCnt="0"/>
      <dgm:spPr/>
      <dgm:t>
        <a:bodyPr/>
        <a:lstStyle/>
        <a:p>
          <a:endParaRPr lang="zh-CN" altLang="en-US"/>
        </a:p>
      </dgm:t>
    </dgm:pt>
    <dgm:pt modelId="{28B22BAA-5BF2-3448-A529-D989148F12A9}" type="pres">
      <dgm:prSet presAssocID="{820ADBE0-6537-FE47-A7BA-BA42696AF8C7}" presName="conn2-1" presStyleLbl="parChTrans1D2" presStyleIdx="11" presStyleCnt="12"/>
      <dgm:spPr/>
      <dgm:t>
        <a:bodyPr/>
        <a:lstStyle/>
        <a:p>
          <a:endParaRPr lang="zh-CN" altLang="en-US"/>
        </a:p>
      </dgm:t>
    </dgm:pt>
    <dgm:pt modelId="{54988CD6-4C2C-0B46-806B-857498FF5ABF}" type="pres">
      <dgm:prSet presAssocID="{820ADBE0-6537-FE47-A7BA-BA42696AF8C7}" presName="connTx" presStyleLbl="parChTrans1D2" presStyleIdx="11" presStyleCnt="12"/>
      <dgm:spPr/>
      <dgm:t>
        <a:bodyPr/>
        <a:lstStyle/>
        <a:p>
          <a:endParaRPr lang="zh-CN" altLang="en-US"/>
        </a:p>
      </dgm:t>
    </dgm:pt>
    <dgm:pt modelId="{2B60A478-F6B1-CA42-A7A5-2C9AD1F726E9}" type="pres">
      <dgm:prSet presAssocID="{9214C962-06F6-5346-8108-8475251BA614}" presName="root2" presStyleCnt="0"/>
      <dgm:spPr/>
      <dgm:t>
        <a:bodyPr/>
        <a:lstStyle/>
        <a:p>
          <a:endParaRPr lang="zh-CN" altLang="en-US"/>
        </a:p>
      </dgm:t>
    </dgm:pt>
    <dgm:pt modelId="{98898A49-EECE-8C42-800D-7F49FC06C40D}" type="pres">
      <dgm:prSet presAssocID="{9214C962-06F6-5346-8108-8475251BA614}" presName="LevelTwoTextNode" presStyleLbl="node2" presStyleIdx="11" presStyleCnt="12" custScaleX="729839" custScaleY="2120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F44DD10-64D4-1F40-8E60-EDF3FC2376C6}" type="pres">
      <dgm:prSet presAssocID="{9214C962-06F6-5346-8108-8475251BA614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85BAB697-6F69-B747-AFD1-8B19AD0EE6D1}" type="presOf" srcId="{FDD9802F-429E-3140-89C2-799E76192FD8}" destId="{2B38E664-48B7-7044-9738-8E97AC293AB1}" srcOrd="0" destOrd="0" presId="urn:microsoft.com/office/officeart/2008/layout/HorizontalMultiLevelHierarchy"/>
    <dgm:cxn modelId="{8AD7AF66-9693-054C-90C1-2356E44D3714}" srcId="{CC08C8E7-D5AB-9C4F-A78B-4A8C57EB2D22}" destId="{4E14D144-022B-1D4A-BBBE-45595C94A337}" srcOrd="8" destOrd="0" parTransId="{47B0721A-9EA4-BD46-A2A8-9AFEF7D1FA26}" sibTransId="{CEB49789-2DA3-534B-A44C-6E41405FE22F}"/>
    <dgm:cxn modelId="{8CCA6CD3-0FF4-0643-9CBE-C64DEC3C5C45}" type="presOf" srcId="{9C335C71-1A3C-1941-AC2D-078DDEFA8186}" destId="{6396734B-FFF4-384D-A9D1-7B3460829391}" srcOrd="1" destOrd="0" presId="urn:microsoft.com/office/officeart/2008/layout/HorizontalMultiLevelHierarchy"/>
    <dgm:cxn modelId="{4DF9C140-D180-E44D-90E5-27453D65CD14}" type="presOf" srcId="{F45AB31B-DF60-844C-AE68-2F77BA5FCE99}" destId="{64733200-66FF-514C-975E-6A30586E77DF}" srcOrd="1" destOrd="0" presId="urn:microsoft.com/office/officeart/2008/layout/HorizontalMultiLevelHierarchy"/>
    <dgm:cxn modelId="{DA2C5513-9717-4245-BD5B-9C97EEF877FC}" srcId="{CC08C8E7-D5AB-9C4F-A78B-4A8C57EB2D22}" destId="{FDD9802F-429E-3140-89C2-799E76192FD8}" srcOrd="9" destOrd="0" parTransId="{F9BE15F9-E21F-6E44-8F9B-32BF4224D07B}" sibTransId="{D882D7DF-B869-1641-903A-69C78D498879}"/>
    <dgm:cxn modelId="{D1E91914-FF06-8D4A-A9FD-596AAAAE703B}" type="presOf" srcId="{F45AB31B-DF60-844C-AE68-2F77BA5FCE99}" destId="{A3F7329B-086E-6C4A-9619-9EFEE1A157E2}" srcOrd="0" destOrd="0" presId="urn:microsoft.com/office/officeart/2008/layout/HorizontalMultiLevelHierarchy"/>
    <dgm:cxn modelId="{8307AD64-FAF3-294A-9CC2-2EAEFFB090D4}" type="presOf" srcId="{4E14D144-022B-1D4A-BBBE-45595C94A337}" destId="{00C029E1-BACD-3B4B-B105-64422CAA0D27}" srcOrd="0" destOrd="0" presId="urn:microsoft.com/office/officeart/2008/layout/HorizontalMultiLevelHierarchy"/>
    <dgm:cxn modelId="{8707D5A2-B723-3E45-B45C-763E355D9F47}" type="presOf" srcId="{B40B3CEB-0D29-1B44-8A52-6DA3DBB9DFF8}" destId="{F23CCF4A-0F02-B643-86DA-D7F6CBD2CB37}" srcOrd="0" destOrd="0" presId="urn:microsoft.com/office/officeart/2008/layout/HorizontalMultiLevelHierarchy"/>
    <dgm:cxn modelId="{E23C4392-F00B-8543-BD50-41FD70E3CC66}" type="presOf" srcId="{B40B3CEB-0D29-1B44-8A52-6DA3DBB9DFF8}" destId="{86270928-55DA-8D45-B5F7-CCC26D5CD5C5}" srcOrd="1" destOrd="0" presId="urn:microsoft.com/office/officeart/2008/layout/HorizontalMultiLevelHierarchy"/>
    <dgm:cxn modelId="{4D38060B-BB69-0744-B2DA-1FF7CD212B05}" type="presOf" srcId="{B66F832D-4D17-F842-A04B-51EF67D9557A}" destId="{8FE3CA9D-F9AC-4D4D-BF03-5B208403D01F}" srcOrd="0" destOrd="0" presId="urn:microsoft.com/office/officeart/2008/layout/HorizontalMultiLevelHierarchy"/>
    <dgm:cxn modelId="{70126A6E-F9D8-3F43-BA8D-0A66C65251FB}" type="presOf" srcId="{F9CE41E7-9A25-2840-A52B-63F93B3B548E}" destId="{63F35746-278C-874D-9A13-4343B4455491}" srcOrd="0" destOrd="0" presId="urn:microsoft.com/office/officeart/2008/layout/HorizontalMultiLevelHierarchy"/>
    <dgm:cxn modelId="{D4ABB3B4-B66F-B741-8FDF-339333E11F8D}" type="presOf" srcId="{9C335C71-1A3C-1941-AC2D-078DDEFA8186}" destId="{D205D4C6-038E-044A-A3BA-7E795737A05F}" srcOrd="0" destOrd="0" presId="urn:microsoft.com/office/officeart/2008/layout/HorizontalMultiLevelHierarchy"/>
    <dgm:cxn modelId="{BDF1BF20-7BC9-0542-8067-6863289CEAA5}" type="presOf" srcId="{DD5BF61D-B843-C744-B9A9-3312A1287EF4}" destId="{C852AF5D-E3CA-F844-B775-08DD6E6FB940}" srcOrd="0" destOrd="0" presId="urn:microsoft.com/office/officeart/2008/layout/HorizontalMultiLevelHierarchy"/>
    <dgm:cxn modelId="{7BDBE219-8466-4F4B-BB6D-9A9E8A53C84F}" type="presOf" srcId="{3D524EC8-D288-324C-BF5F-AB30BE4DD581}" destId="{594B141E-C1DA-D845-9DD4-07B3012F8988}" srcOrd="0" destOrd="0" presId="urn:microsoft.com/office/officeart/2008/layout/HorizontalMultiLevelHierarchy"/>
    <dgm:cxn modelId="{8CB72150-98DD-2741-A72A-8F83533B89E4}" type="presOf" srcId="{9DF26A7C-CD2C-584F-8BFC-74E7F14B0615}" destId="{EFDB52AC-193B-D24A-9D41-0D409F2C9383}" srcOrd="0" destOrd="0" presId="urn:microsoft.com/office/officeart/2008/layout/HorizontalMultiLevelHierarchy"/>
    <dgm:cxn modelId="{D364AC1F-8A08-7943-9916-78B04CE8E9E9}" type="presOf" srcId="{BE940E4F-94EE-CB4B-8C2D-7824CF0518A4}" destId="{0B025E1A-4017-974E-A410-E5C6C65DC33A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9CC5E27-7415-5848-ABBD-6DD832C48B5E}" type="presOf" srcId="{47B0721A-9EA4-BD46-A2A8-9AFEF7D1FA26}" destId="{BABB8878-4B1D-194C-ACD5-84171842B8AC}" srcOrd="1" destOrd="0" presId="urn:microsoft.com/office/officeart/2008/layout/HorizontalMultiLevelHierarchy"/>
    <dgm:cxn modelId="{7266F58E-BE89-7949-B342-DE8235E034EB}" srcId="{CC08C8E7-D5AB-9C4F-A78B-4A8C57EB2D22}" destId="{D16A4600-D4DE-E242-BA16-F1E62B9DD85E}" srcOrd="2" destOrd="0" parTransId="{B40B3CEB-0D29-1B44-8A52-6DA3DBB9DFF8}" sibTransId="{84B1AC86-B4B5-0A4A-9160-0436017187FF}"/>
    <dgm:cxn modelId="{85592AB6-74F0-0746-875E-09D96A2E480D}" type="presOf" srcId="{9BA062DA-6B7A-FC4F-B1BB-7CC4C74C72CE}" destId="{1C998B4A-F8C8-5D49-862A-38B9C7611407}" srcOrd="0" destOrd="0" presId="urn:microsoft.com/office/officeart/2008/layout/HorizontalMultiLevelHierarchy"/>
    <dgm:cxn modelId="{425F9789-59EE-1442-824A-FA1AEDA6FC30}" type="presOf" srcId="{887E1BA4-75F1-894D-A744-FE9FD680F190}" destId="{BF3B09D1-E8E8-0A4F-9573-99448D99561B}" srcOrd="0" destOrd="0" presId="urn:microsoft.com/office/officeart/2008/layout/HorizontalMultiLevelHierarchy"/>
    <dgm:cxn modelId="{1F2CD7C0-5C3F-9844-AB75-501616FF55F0}" srcId="{CC08C8E7-D5AB-9C4F-A78B-4A8C57EB2D22}" destId="{6221EB94-F10F-E340-8A99-80CCB2C05679}" srcOrd="3" destOrd="0" parTransId="{887E1BA4-75F1-894D-A744-FE9FD680F190}" sibTransId="{6F55FF74-2628-904B-A82A-93CF536B1C96}"/>
    <dgm:cxn modelId="{39C9D53A-A5F6-2246-B160-FE7A9FE2A591}" type="presOf" srcId="{9DF26A7C-CD2C-584F-8BFC-74E7F14B0615}" destId="{31ACF357-AE44-124F-A9DE-C42B68E56AD2}" srcOrd="1" destOrd="0" presId="urn:microsoft.com/office/officeart/2008/layout/HorizontalMultiLevelHierarchy"/>
    <dgm:cxn modelId="{76EC650E-6A53-294A-9B6B-C61935E47884}" type="presOf" srcId="{887E1BA4-75F1-894D-A744-FE9FD680F190}" destId="{E7F00E80-BF27-5546-BA55-1448BC72D880}" srcOrd="1" destOrd="0" presId="urn:microsoft.com/office/officeart/2008/layout/HorizontalMultiLevelHierarchy"/>
    <dgm:cxn modelId="{5BC69D5F-22AA-BA4F-811A-CC83708FAEDB}" type="presOf" srcId="{45267C76-6276-B44A-878A-9D61B556EBD7}" destId="{938A9782-2B6B-8141-99DA-6568305E0C38}" srcOrd="1" destOrd="0" presId="urn:microsoft.com/office/officeart/2008/layout/HorizontalMultiLevelHierarchy"/>
    <dgm:cxn modelId="{D16788BD-9214-1F46-AC25-1844C6ED6134}" type="presOf" srcId="{2EFE4671-8583-3540-9262-1FC578B666F4}" destId="{3013142F-A3C7-F746-853E-2CA8B540A8DE}" srcOrd="0" destOrd="0" presId="urn:microsoft.com/office/officeart/2008/layout/HorizontalMultiLevelHierarchy"/>
    <dgm:cxn modelId="{E05E37DC-335A-0D4B-B79E-DC6496F4B6E3}" type="presOf" srcId="{47B0721A-9EA4-BD46-A2A8-9AFEF7D1FA26}" destId="{4BA792CA-FCEB-7841-9D80-6BB1A42B4D94}" srcOrd="0" destOrd="0" presId="urn:microsoft.com/office/officeart/2008/layout/HorizontalMultiLevelHierarchy"/>
    <dgm:cxn modelId="{89C5D015-A571-3441-B437-8C92DD472064}" type="presOf" srcId="{F9BE15F9-E21F-6E44-8F9B-32BF4224D07B}" destId="{79FBF4CB-A334-FA4C-A730-5AE32E36618A}" srcOrd="0" destOrd="0" presId="urn:microsoft.com/office/officeart/2008/layout/HorizontalMultiLevelHierarchy"/>
    <dgm:cxn modelId="{F1C99151-3DB3-2B4C-AF26-3B40C4C7EF00}" srcId="{CC08C8E7-D5AB-9C4F-A78B-4A8C57EB2D22}" destId="{BE940E4F-94EE-CB4B-8C2D-7824CF0518A4}" srcOrd="10" destOrd="0" parTransId="{CC0494AB-8E3F-EC47-B0B0-24A8F75C0C9C}" sibTransId="{7B8E7360-1AE1-3A4D-B049-58FE99F150A9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102CC0E-B70B-6D4B-8A38-97ADDA42F312}" type="presOf" srcId="{CC08C8E7-D5AB-9C4F-A78B-4A8C57EB2D22}" destId="{7111AE39-B455-7C4D-91F4-9E37E3822D07}" srcOrd="0" destOrd="0" presId="urn:microsoft.com/office/officeart/2008/layout/HorizontalMultiLevelHierarchy"/>
    <dgm:cxn modelId="{670E4C7B-DA47-7D43-AD8E-A036F2EE3A12}" type="presOf" srcId="{6CB7309F-D8D5-EE42-A792-5DBC6DD2FA19}" destId="{D87FA41A-845D-0742-BFE6-B20A8A85E955}" srcOrd="0" destOrd="0" presId="urn:microsoft.com/office/officeart/2008/layout/HorizontalMultiLevelHierarchy"/>
    <dgm:cxn modelId="{D8DDE796-94CA-3544-A6B4-F02BE11F48CD}" type="presOf" srcId="{CC0494AB-8E3F-EC47-B0B0-24A8F75C0C9C}" destId="{9917B5D9-9759-3349-9C05-A9B0771200CB}" srcOrd="1" destOrd="0" presId="urn:microsoft.com/office/officeart/2008/layout/HorizontalMultiLevelHierarchy"/>
    <dgm:cxn modelId="{EB3892BA-A16F-7341-94E0-B76A28454DBB}" type="presOf" srcId="{820ADBE0-6537-FE47-A7BA-BA42696AF8C7}" destId="{28B22BAA-5BF2-3448-A529-D989148F12A9}" srcOrd="0" destOrd="0" presId="urn:microsoft.com/office/officeart/2008/layout/HorizontalMultiLevelHierarchy"/>
    <dgm:cxn modelId="{4868CB74-1B55-7E42-9BFE-F2335BF9ACE0}" srcId="{CC08C8E7-D5AB-9C4F-A78B-4A8C57EB2D22}" destId="{B66F832D-4D17-F842-A04B-51EF67D9557A}" srcOrd="5" destOrd="0" parTransId="{6CB7309F-D8D5-EE42-A792-5DBC6DD2FA19}" sibTransId="{691A876B-9312-B04E-9DA0-0747F172036B}"/>
    <dgm:cxn modelId="{3DF9C78D-B7A6-9349-BCEE-3DBE2C515F48}" type="presOf" srcId="{820ADBE0-6537-FE47-A7BA-BA42696AF8C7}" destId="{54988CD6-4C2C-0B46-806B-857498FF5ABF}" srcOrd="1" destOrd="0" presId="urn:microsoft.com/office/officeart/2008/layout/HorizontalMultiLevelHierarchy"/>
    <dgm:cxn modelId="{3E8F59E9-D326-C940-BFB7-6DCCD6560A2A}" type="presOf" srcId="{6CB7309F-D8D5-EE42-A792-5DBC6DD2FA19}" destId="{23ABB7CA-867F-A94E-86EF-7DB36A9DC8CA}" srcOrd="1" destOrd="0" presId="urn:microsoft.com/office/officeart/2008/layout/HorizontalMultiLevelHierarchy"/>
    <dgm:cxn modelId="{232172A1-920C-7A4F-A208-261D57705F15}" type="presOf" srcId="{F9BE15F9-E21F-6E44-8F9B-32BF4224D07B}" destId="{9EE10452-48CF-D04B-B4D7-2F7F0F4050BF}" srcOrd="1" destOrd="0" presId="urn:microsoft.com/office/officeart/2008/layout/HorizontalMultiLevelHierarchy"/>
    <dgm:cxn modelId="{D84E1194-2065-C247-987D-731C3649C48B}" type="presOf" srcId="{2F57CDBE-DE3A-174D-8DED-5B182C37B8FF}" destId="{9EBBA99F-A4CB-4947-AF0D-06A5810B9341}" srcOrd="0" destOrd="0" presId="urn:microsoft.com/office/officeart/2008/layout/HorizontalMultiLevelHierarchy"/>
    <dgm:cxn modelId="{F19EC42C-E357-6344-BA66-6DCCDFAD2011}" type="presOf" srcId="{A73DCD64-89DF-3E4C-9543-0D417B51464E}" destId="{082A771F-69AF-7C4C-86CB-DF1CD8CB6581}" srcOrd="0" destOrd="0" presId="urn:microsoft.com/office/officeart/2008/layout/HorizontalMultiLevelHierarchy"/>
    <dgm:cxn modelId="{9C03F626-7862-6843-9483-473461CAE1C4}" srcId="{CC08C8E7-D5AB-9C4F-A78B-4A8C57EB2D22}" destId="{F9CE41E7-9A25-2840-A52B-63F93B3B548E}" srcOrd="4" destOrd="0" parTransId="{9C335C71-1A3C-1941-AC2D-078DDEFA8186}" sibTransId="{C5A36928-B9FE-0A47-8BA5-11406622085F}"/>
    <dgm:cxn modelId="{E3E14CF9-1973-3B44-9755-F7592DDA6571}" srcId="{CC08C8E7-D5AB-9C4F-A78B-4A8C57EB2D22}" destId="{9214C962-06F6-5346-8108-8475251BA614}" srcOrd="11" destOrd="0" parTransId="{820ADBE0-6537-FE47-A7BA-BA42696AF8C7}" sibTransId="{E2BCF612-A03B-7544-A023-8BE34139F4D6}"/>
    <dgm:cxn modelId="{7E4CFC55-819E-3E47-8C1B-F063D7A48B2C}" type="presOf" srcId="{CC0494AB-8E3F-EC47-B0B0-24A8F75C0C9C}" destId="{1A32823E-C562-194D-8C0A-5A42C66D5E4E}" srcOrd="0" destOrd="0" presId="urn:microsoft.com/office/officeart/2008/layout/HorizontalMultiLevelHierarchy"/>
    <dgm:cxn modelId="{4CAAAD1B-4B3B-E34A-954A-E095DEACFF24}" srcId="{CC08C8E7-D5AB-9C4F-A78B-4A8C57EB2D22}" destId="{2F57CDBE-DE3A-174D-8DED-5B182C37B8FF}" srcOrd="6" destOrd="0" parTransId="{F45AB31B-DF60-844C-AE68-2F77BA5FCE99}" sibTransId="{68820AC4-F25B-E84E-886D-264F98D07787}"/>
    <dgm:cxn modelId="{942FDF42-DC02-DE45-9F96-659644D43B12}" srcId="{CC08C8E7-D5AB-9C4F-A78B-4A8C57EB2D22}" destId="{3D524EC8-D288-324C-BF5F-AB30BE4DD581}" srcOrd="7" destOrd="0" parTransId="{9DF26A7C-CD2C-584F-8BFC-74E7F14B0615}" sibTransId="{F357EC1D-80D7-9443-A898-A1AD2D76B5BD}"/>
    <dgm:cxn modelId="{2396D03D-F903-184C-9C55-9EEDC9C0F9E0}" type="presOf" srcId="{45267C76-6276-B44A-878A-9D61B556EBD7}" destId="{1F2800E8-CF94-FD43-8D0E-7E4B278315B1}" srcOrd="0" destOrd="0" presId="urn:microsoft.com/office/officeart/2008/layout/HorizontalMultiLevelHierarchy"/>
    <dgm:cxn modelId="{59BD5DF4-384A-024C-8377-6CE617521FCE}" type="presOf" srcId="{A73DCD64-89DF-3E4C-9543-0D417B51464E}" destId="{F726EDD3-E670-9B47-8786-4F599884289D}" srcOrd="1" destOrd="0" presId="urn:microsoft.com/office/officeart/2008/layout/HorizontalMultiLevelHierarchy"/>
    <dgm:cxn modelId="{F9134436-6D1E-C34F-8B11-67EBF02A3BE6}" type="presOf" srcId="{9214C962-06F6-5346-8108-8475251BA614}" destId="{98898A49-EECE-8C42-800D-7F49FC06C40D}" srcOrd="0" destOrd="0" presId="urn:microsoft.com/office/officeart/2008/layout/HorizontalMultiLevelHierarchy"/>
    <dgm:cxn modelId="{5BF4B929-BF7E-894D-88BF-2079C7ED1BF4}" type="presOf" srcId="{6221EB94-F10F-E340-8A99-80CCB2C05679}" destId="{2A813B24-1D27-BA48-B656-7DF38994DA1B}" srcOrd="0" destOrd="0" presId="urn:microsoft.com/office/officeart/2008/layout/HorizontalMultiLevelHierarchy"/>
    <dgm:cxn modelId="{F5520AE5-50EB-8743-B48A-12307D4CCE80}" srcId="{CC08C8E7-D5AB-9C4F-A78B-4A8C57EB2D22}" destId="{9BA062DA-6B7A-FC4F-B1BB-7CC4C74C72CE}" srcOrd="1" destOrd="0" parTransId="{45267C76-6276-B44A-878A-9D61B556EBD7}" sibTransId="{3A650251-37F9-7645-8144-FF91C57FC2AC}"/>
    <dgm:cxn modelId="{73B3CF7E-0207-D849-9A6E-C7A0CAD95BE5}" type="presOf" srcId="{D16A4600-D4DE-E242-BA16-F1E62B9DD85E}" destId="{801D293D-5A6E-CF4C-ADA4-5CA1C7809ED1}" srcOrd="0" destOrd="0" presId="urn:microsoft.com/office/officeart/2008/layout/HorizontalMultiLevelHierarchy"/>
    <dgm:cxn modelId="{96B78287-2265-5842-8E7B-663E81C6E047}" type="presParOf" srcId="{3013142F-A3C7-F746-853E-2CA8B540A8DE}" destId="{B764B132-0961-414E-B6FA-FB0C6C1C6CED}" srcOrd="0" destOrd="0" presId="urn:microsoft.com/office/officeart/2008/layout/HorizontalMultiLevelHierarchy"/>
    <dgm:cxn modelId="{F4FB3AEE-BC32-6646-9C67-B06501844C0E}" type="presParOf" srcId="{B764B132-0961-414E-B6FA-FB0C6C1C6CED}" destId="{7111AE39-B455-7C4D-91F4-9E37E3822D07}" srcOrd="0" destOrd="0" presId="urn:microsoft.com/office/officeart/2008/layout/HorizontalMultiLevelHierarchy"/>
    <dgm:cxn modelId="{17DA78FF-85F7-204A-AED8-0A0F27B08F39}" type="presParOf" srcId="{B764B132-0961-414E-B6FA-FB0C6C1C6CED}" destId="{551EC4E6-AE1D-DD43-B7C4-D7EFBEA2E636}" srcOrd="1" destOrd="0" presId="urn:microsoft.com/office/officeart/2008/layout/HorizontalMultiLevelHierarchy"/>
    <dgm:cxn modelId="{816F163E-1428-4E41-9732-E8811C46DE3D}" type="presParOf" srcId="{551EC4E6-AE1D-DD43-B7C4-D7EFBEA2E636}" destId="{082A771F-69AF-7C4C-86CB-DF1CD8CB6581}" srcOrd="0" destOrd="0" presId="urn:microsoft.com/office/officeart/2008/layout/HorizontalMultiLevelHierarchy"/>
    <dgm:cxn modelId="{5902C444-2FD8-7944-91C2-10D09B575A24}" type="presParOf" srcId="{082A771F-69AF-7C4C-86CB-DF1CD8CB6581}" destId="{F726EDD3-E670-9B47-8786-4F599884289D}" srcOrd="0" destOrd="0" presId="urn:microsoft.com/office/officeart/2008/layout/HorizontalMultiLevelHierarchy"/>
    <dgm:cxn modelId="{4ADAFC1F-A09F-9E4D-868B-F2218C761BE6}" type="presParOf" srcId="{551EC4E6-AE1D-DD43-B7C4-D7EFBEA2E636}" destId="{7B40AE63-0EA3-0747-BCE5-5F3AB0355BF2}" srcOrd="1" destOrd="0" presId="urn:microsoft.com/office/officeart/2008/layout/HorizontalMultiLevelHierarchy"/>
    <dgm:cxn modelId="{1FC6884D-3F82-7F4A-A4E1-748646098344}" type="presParOf" srcId="{7B40AE63-0EA3-0747-BCE5-5F3AB0355BF2}" destId="{C852AF5D-E3CA-F844-B775-08DD6E6FB940}" srcOrd="0" destOrd="0" presId="urn:microsoft.com/office/officeart/2008/layout/HorizontalMultiLevelHierarchy"/>
    <dgm:cxn modelId="{58E957B4-F9B8-7A45-AA61-0BC015E365BB}" type="presParOf" srcId="{7B40AE63-0EA3-0747-BCE5-5F3AB0355BF2}" destId="{30463D07-8E7F-3146-97CE-76CE82648742}" srcOrd="1" destOrd="0" presId="urn:microsoft.com/office/officeart/2008/layout/HorizontalMultiLevelHierarchy"/>
    <dgm:cxn modelId="{70299A11-4B36-7D4B-A6D3-2329B3E79B5E}" type="presParOf" srcId="{551EC4E6-AE1D-DD43-B7C4-D7EFBEA2E636}" destId="{1F2800E8-CF94-FD43-8D0E-7E4B278315B1}" srcOrd="2" destOrd="0" presId="urn:microsoft.com/office/officeart/2008/layout/HorizontalMultiLevelHierarchy"/>
    <dgm:cxn modelId="{D4CC325D-84BA-0F48-9A5C-840D34B6759E}" type="presParOf" srcId="{1F2800E8-CF94-FD43-8D0E-7E4B278315B1}" destId="{938A9782-2B6B-8141-99DA-6568305E0C38}" srcOrd="0" destOrd="0" presId="urn:microsoft.com/office/officeart/2008/layout/HorizontalMultiLevelHierarchy"/>
    <dgm:cxn modelId="{D359A4B9-DF38-BF43-B6C5-B5465930BC27}" type="presParOf" srcId="{551EC4E6-AE1D-DD43-B7C4-D7EFBEA2E636}" destId="{7377E58F-198D-DE48-B3AF-2D2AF67C403D}" srcOrd="3" destOrd="0" presId="urn:microsoft.com/office/officeart/2008/layout/HorizontalMultiLevelHierarchy"/>
    <dgm:cxn modelId="{8F018361-7224-8C46-A4E7-A6CEE173DDF6}" type="presParOf" srcId="{7377E58F-198D-DE48-B3AF-2D2AF67C403D}" destId="{1C998B4A-F8C8-5D49-862A-38B9C7611407}" srcOrd="0" destOrd="0" presId="urn:microsoft.com/office/officeart/2008/layout/HorizontalMultiLevelHierarchy"/>
    <dgm:cxn modelId="{0C36232F-0F20-0844-AA36-837B5051EBBD}" type="presParOf" srcId="{7377E58F-198D-DE48-B3AF-2D2AF67C403D}" destId="{F9C8551A-E3F5-1A41-9D81-BA411262A93F}" srcOrd="1" destOrd="0" presId="urn:microsoft.com/office/officeart/2008/layout/HorizontalMultiLevelHierarchy"/>
    <dgm:cxn modelId="{AA333FAE-A659-C64D-8344-3541E95CA120}" type="presParOf" srcId="{551EC4E6-AE1D-DD43-B7C4-D7EFBEA2E636}" destId="{F23CCF4A-0F02-B643-86DA-D7F6CBD2CB37}" srcOrd="4" destOrd="0" presId="urn:microsoft.com/office/officeart/2008/layout/HorizontalMultiLevelHierarchy"/>
    <dgm:cxn modelId="{285D1728-1C09-374F-A24B-67FF0E7F1FF3}" type="presParOf" srcId="{F23CCF4A-0F02-B643-86DA-D7F6CBD2CB37}" destId="{86270928-55DA-8D45-B5F7-CCC26D5CD5C5}" srcOrd="0" destOrd="0" presId="urn:microsoft.com/office/officeart/2008/layout/HorizontalMultiLevelHierarchy"/>
    <dgm:cxn modelId="{6A300FD6-3963-D541-B381-BA79B7B630CC}" type="presParOf" srcId="{551EC4E6-AE1D-DD43-B7C4-D7EFBEA2E636}" destId="{24B9ADD3-B7B6-0948-A5B4-DEF0345E911E}" srcOrd="5" destOrd="0" presId="urn:microsoft.com/office/officeart/2008/layout/HorizontalMultiLevelHierarchy"/>
    <dgm:cxn modelId="{9742D57C-4AD6-4F4B-950A-47701C933927}" type="presParOf" srcId="{24B9ADD3-B7B6-0948-A5B4-DEF0345E911E}" destId="{801D293D-5A6E-CF4C-ADA4-5CA1C7809ED1}" srcOrd="0" destOrd="0" presId="urn:microsoft.com/office/officeart/2008/layout/HorizontalMultiLevelHierarchy"/>
    <dgm:cxn modelId="{CE2597FD-CF19-EB4D-AA10-1960E1AF01C0}" type="presParOf" srcId="{24B9ADD3-B7B6-0948-A5B4-DEF0345E911E}" destId="{C002F34D-29F7-054C-94FA-D3E01EC8CF0A}" srcOrd="1" destOrd="0" presId="urn:microsoft.com/office/officeart/2008/layout/HorizontalMultiLevelHierarchy"/>
    <dgm:cxn modelId="{CBA630F4-C951-0643-B554-4CEC898FEAA1}" type="presParOf" srcId="{551EC4E6-AE1D-DD43-B7C4-D7EFBEA2E636}" destId="{BF3B09D1-E8E8-0A4F-9573-99448D99561B}" srcOrd="6" destOrd="0" presId="urn:microsoft.com/office/officeart/2008/layout/HorizontalMultiLevelHierarchy"/>
    <dgm:cxn modelId="{BE36F4D0-8061-9748-87E0-7645395C350B}" type="presParOf" srcId="{BF3B09D1-E8E8-0A4F-9573-99448D99561B}" destId="{E7F00E80-BF27-5546-BA55-1448BC72D880}" srcOrd="0" destOrd="0" presId="urn:microsoft.com/office/officeart/2008/layout/HorizontalMultiLevelHierarchy"/>
    <dgm:cxn modelId="{4E79D8EF-FEC2-8748-937C-348F6CDAACF6}" type="presParOf" srcId="{551EC4E6-AE1D-DD43-B7C4-D7EFBEA2E636}" destId="{EB73FD6D-7D88-1C4D-A0D2-0E26216B76B3}" srcOrd="7" destOrd="0" presId="urn:microsoft.com/office/officeart/2008/layout/HorizontalMultiLevelHierarchy"/>
    <dgm:cxn modelId="{6408F7B6-9672-A14F-8A26-70360DE3344D}" type="presParOf" srcId="{EB73FD6D-7D88-1C4D-A0D2-0E26216B76B3}" destId="{2A813B24-1D27-BA48-B656-7DF38994DA1B}" srcOrd="0" destOrd="0" presId="urn:microsoft.com/office/officeart/2008/layout/HorizontalMultiLevelHierarchy"/>
    <dgm:cxn modelId="{6699BF62-7EE0-2D41-8E36-8B30D89FF571}" type="presParOf" srcId="{EB73FD6D-7D88-1C4D-A0D2-0E26216B76B3}" destId="{F3EF56C7-CBF7-3B4B-8E99-45B4D2BFD1FA}" srcOrd="1" destOrd="0" presId="urn:microsoft.com/office/officeart/2008/layout/HorizontalMultiLevelHierarchy"/>
    <dgm:cxn modelId="{1876695F-F772-264C-94D2-E53B7A395CC3}" type="presParOf" srcId="{551EC4E6-AE1D-DD43-B7C4-D7EFBEA2E636}" destId="{D205D4C6-038E-044A-A3BA-7E795737A05F}" srcOrd="8" destOrd="0" presId="urn:microsoft.com/office/officeart/2008/layout/HorizontalMultiLevelHierarchy"/>
    <dgm:cxn modelId="{AE573C9C-43E0-EE4A-B2B6-A7B9DC218C86}" type="presParOf" srcId="{D205D4C6-038E-044A-A3BA-7E795737A05F}" destId="{6396734B-FFF4-384D-A9D1-7B3460829391}" srcOrd="0" destOrd="0" presId="urn:microsoft.com/office/officeart/2008/layout/HorizontalMultiLevelHierarchy"/>
    <dgm:cxn modelId="{FFAC1F97-FEA7-504D-BF4A-5E923B265442}" type="presParOf" srcId="{551EC4E6-AE1D-DD43-B7C4-D7EFBEA2E636}" destId="{B7193BB4-EBFB-F94D-B9B5-45803EE52DBC}" srcOrd="9" destOrd="0" presId="urn:microsoft.com/office/officeart/2008/layout/HorizontalMultiLevelHierarchy"/>
    <dgm:cxn modelId="{D3EB93A9-CA1A-8C45-9958-382CE0AD744C}" type="presParOf" srcId="{B7193BB4-EBFB-F94D-B9B5-45803EE52DBC}" destId="{63F35746-278C-874D-9A13-4343B4455491}" srcOrd="0" destOrd="0" presId="urn:microsoft.com/office/officeart/2008/layout/HorizontalMultiLevelHierarchy"/>
    <dgm:cxn modelId="{7651E64C-0F47-2B41-A852-362102832719}" type="presParOf" srcId="{B7193BB4-EBFB-F94D-B9B5-45803EE52DBC}" destId="{36172B95-994F-3849-A5C6-A00A882569A7}" srcOrd="1" destOrd="0" presId="urn:microsoft.com/office/officeart/2008/layout/HorizontalMultiLevelHierarchy"/>
    <dgm:cxn modelId="{96E71E31-DA23-424E-953D-092BEE78DF97}" type="presParOf" srcId="{551EC4E6-AE1D-DD43-B7C4-D7EFBEA2E636}" destId="{D87FA41A-845D-0742-BFE6-B20A8A85E955}" srcOrd="10" destOrd="0" presId="urn:microsoft.com/office/officeart/2008/layout/HorizontalMultiLevelHierarchy"/>
    <dgm:cxn modelId="{009AC8E9-3E1E-7646-AEE3-96506B0A597C}" type="presParOf" srcId="{D87FA41A-845D-0742-BFE6-B20A8A85E955}" destId="{23ABB7CA-867F-A94E-86EF-7DB36A9DC8CA}" srcOrd="0" destOrd="0" presId="urn:microsoft.com/office/officeart/2008/layout/HorizontalMultiLevelHierarchy"/>
    <dgm:cxn modelId="{C6D95EBA-4115-9748-BB3E-7E8DCA952A7D}" type="presParOf" srcId="{551EC4E6-AE1D-DD43-B7C4-D7EFBEA2E636}" destId="{F5E40523-D54A-C94B-B68A-891E33491C33}" srcOrd="11" destOrd="0" presId="urn:microsoft.com/office/officeart/2008/layout/HorizontalMultiLevelHierarchy"/>
    <dgm:cxn modelId="{9FBD374C-5582-524E-B5E6-7E28C9D6309B}" type="presParOf" srcId="{F5E40523-D54A-C94B-B68A-891E33491C33}" destId="{8FE3CA9D-F9AC-4D4D-BF03-5B208403D01F}" srcOrd="0" destOrd="0" presId="urn:microsoft.com/office/officeart/2008/layout/HorizontalMultiLevelHierarchy"/>
    <dgm:cxn modelId="{93D98960-D297-034B-B3FE-7FA8CF53F920}" type="presParOf" srcId="{F5E40523-D54A-C94B-B68A-891E33491C33}" destId="{3FA3A4FE-4A72-6F4A-9A04-17836A776012}" srcOrd="1" destOrd="0" presId="urn:microsoft.com/office/officeart/2008/layout/HorizontalMultiLevelHierarchy"/>
    <dgm:cxn modelId="{B24A45E7-6EA6-3843-AA12-F37AA712BCC7}" type="presParOf" srcId="{551EC4E6-AE1D-DD43-B7C4-D7EFBEA2E636}" destId="{A3F7329B-086E-6C4A-9619-9EFEE1A157E2}" srcOrd="12" destOrd="0" presId="urn:microsoft.com/office/officeart/2008/layout/HorizontalMultiLevelHierarchy"/>
    <dgm:cxn modelId="{88235D93-1E1C-D448-852C-5A89176531AF}" type="presParOf" srcId="{A3F7329B-086E-6C4A-9619-9EFEE1A157E2}" destId="{64733200-66FF-514C-975E-6A30586E77DF}" srcOrd="0" destOrd="0" presId="urn:microsoft.com/office/officeart/2008/layout/HorizontalMultiLevelHierarchy"/>
    <dgm:cxn modelId="{DF49AF01-4CCA-384C-8A44-28AAAC05F5A4}" type="presParOf" srcId="{551EC4E6-AE1D-DD43-B7C4-D7EFBEA2E636}" destId="{A72AC503-0D89-0F40-91DC-8C40B1A372F1}" srcOrd="13" destOrd="0" presId="urn:microsoft.com/office/officeart/2008/layout/HorizontalMultiLevelHierarchy"/>
    <dgm:cxn modelId="{E9DABF52-B8BF-6144-B6F3-AE444060D54F}" type="presParOf" srcId="{A72AC503-0D89-0F40-91DC-8C40B1A372F1}" destId="{9EBBA99F-A4CB-4947-AF0D-06A5810B9341}" srcOrd="0" destOrd="0" presId="urn:microsoft.com/office/officeart/2008/layout/HorizontalMultiLevelHierarchy"/>
    <dgm:cxn modelId="{B1B3DCDA-02EB-9F4E-BB78-D28485CEF18F}" type="presParOf" srcId="{A72AC503-0D89-0F40-91DC-8C40B1A372F1}" destId="{69FCBD15-7BC5-9347-8596-6646B5776E16}" srcOrd="1" destOrd="0" presId="urn:microsoft.com/office/officeart/2008/layout/HorizontalMultiLevelHierarchy"/>
    <dgm:cxn modelId="{BE19ACB7-3478-E44F-A25A-6A8FB8A63F3E}" type="presParOf" srcId="{551EC4E6-AE1D-DD43-B7C4-D7EFBEA2E636}" destId="{EFDB52AC-193B-D24A-9D41-0D409F2C9383}" srcOrd="14" destOrd="0" presId="urn:microsoft.com/office/officeart/2008/layout/HorizontalMultiLevelHierarchy"/>
    <dgm:cxn modelId="{9F00B38E-AA2C-9745-B581-3B0A85799C18}" type="presParOf" srcId="{EFDB52AC-193B-D24A-9D41-0D409F2C9383}" destId="{31ACF357-AE44-124F-A9DE-C42B68E56AD2}" srcOrd="0" destOrd="0" presId="urn:microsoft.com/office/officeart/2008/layout/HorizontalMultiLevelHierarchy"/>
    <dgm:cxn modelId="{184C0FB3-BD03-A743-A072-7D8F349B9BFD}" type="presParOf" srcId="{551EC4E6-AE1D-DD43-B7C4-D7EFBEA2E636}" destId="{2086F0B9-C63A-4A47-9706-4509CE8190D7}" srcOrd="15" destOrd="0" presId="urn:microsoft.com/office/officeart/2008/layout/HorizontalMultiLevelHierarchy"/>
    <dgm:cxn modelId="{79A206BC-85F5-3945-94C5-2D295D1B9FDE}" type="presParOf" srcId="{2086F0B9-C63A-4A47-9706-4509CE8190D7}" destId="{594B141E-C1DA-D845-9DD4-07B3012F8988}" srcOrd="0" destOrd="0" presId="urn:microsoft.com/office/officeart/2008/layout/HorizontalMultiLevelHierarchy"/>
    <dgm:cxn modelId="{84068664-EAC0-D949-92F1-E9907BAE3EBF}" type="presParOf" srcId="{2086F0B9-C63A-4A47-9706-4509CE8190D7}" destId="{CC6423BA-E758-3B48-AFF8-4F37F59240EB}" srcOrd="1" destOrd="0" presId="urn:microsoft.com/office/officeart/2008/layout/HorizontalMultiLevelHierarchy"/>
    <dgm:cxn modelId="{4B4E77D1-A6EC-4243-8EAE-585905BA86C4}" type="presParOf" srcId="{551EC4E6-AE1D-DD43-B7C4-D7EFBEA2E636}" destId="{4BA792CA-FCEB-7841-9D80-6BB1A42B4D94}" srcOrd="16" destOrd="0" presId="urn:microsoft.com/office/officeart/2008/layout/HorizontalMultiLevelHierarchy"/>
    <dgm:cxn modelId="{85C91A0D-DBB7-F84E-8BC4-6E4AFDA3AFA6}" type="presParOf" srcId="{4BA792CA-FCEB-7841-9D80-6BB1A42B4D94}" destId="{BABB8878-4B1D-194C-ACD5-84171842B8AC}" srcOrd="0" destOrd="0" presId="urn:microsoft.com/office/officeart/2008/layout/HorizontalMultiLevelHierarchy"/>
    <dgm:cxn modelId="{DE1B70D8-1F3D-1B48-80A4-3C527DC8DEAA}" type="presParOf" srcId="{551EC4E6-AE1D-DD43-B7C4-D7EFBEA2E636}" destId="{FF89B527-96DD-344F-A6E9-4D96FBF8184B}" srcOrd="17" destOrd="0" presId="urn:microsoft.com/office/officeart/2008/layout/HorizontalMultiLevelHierarchy"/>
    <dgm:cxn modelId="{1296E50B-9DFC-3541-B022-9BA74012010C}" type="presParOf" srcId="{FF89B527-96DD-344F-A6E9-4D96FBF8184B}" destId="{00C029E1-BACD-3B4B-B105-64422CAA0D27}" srcOrd="0" destOrd="0" presId="urn:microsoft.com/office/officeart/2008/layout/HorizontalMultiLevelHierarchy"/>
    <dgm:cxn modelId="{87B089DD-2A71-7743-B59F-562A17BE17FE}" type="presParOf" srcId="{FF89B527-96DD-344F-A6E9-4D96FBF8184B}" destId="{3177E0D2-F527-A748-B581-F447A0BCCEC9}" srcOrd="1" destOrd="0" presId="urn:microsoft.com/office/officeart/2008/layout/HorizontalMultiLevelHierarchy"/>
    <dgm:cxn modelId="{813B115B-C0A2-B144-9AF7-0A993F1F5594}" type="presParOf" srcId="{551EC4E6-AE1D-DD43-B7C4-D7EFBEA2E636}" destId="{79FBF4CB-A334-FA4C-A730-5AE32E36618A}" srcOrd="18" destOrd="0" presId="urn:microsoft.com/office/officeart/2008/layout/HorizontalMultiLevelHierarchy"/>
    <dgm:cxn modelId="{0CB4A182-4968-5E47-B4CC-85BC799D5DE3}" type="presParOf" srcId="{79FBF4CB-A334-FA4C-A730-5AE32E36618A}" destId="{9EE10452-48CF-D04B-B4D7-2F7F0F4050BF}" srcOrd="0" destOrd="0" presId="urn:microsoft.com/office/officeart/2008/layout/HorizontalMultiLevelHierarchy"/>
    <dgm:cxn modelId="{6661CB6C-37A9-A449-8E96-65CEBE25451A}" type="presParOf" srcId="{551EC4E6-AE1D-DD43-B7C4-D7EFBEA2E636}" destId="{C467E811-70CB-BA4B-A8A7-0953754C465C}" srcOrd="19" destOrd="0" presId="urn:microsoft.com/office/officeart/2008/layout/HorizontalMultiLevelHierarchy"/>
    <dgm:cxn modelId="{3C1AC15A-9DD1-364F-AE85-9D324D0FD45E}" type="presParOf" srcId="{C467E811-70CB-BA4B-A8A7-0953754C465C}" destId="{2B38E664-48B7-7044-9738-8E97AC293AB1}" srcOrd="0" destOrd="0" presId="urn:microsoft.com/office/officeart/2008/layout/HorizontalMultiLevelHierarchy"/>
    <dgm:cxn modelId="{C8140DAE-A1B8-964A-B849-516AF35CB919}" type="presParOf" srcId="{C467E811-70CB-BA4B-A8A7-0953754C465C}" destId="{EF9AE95C-C4E6-9949-9940-8C3EDD34A3ED}" srcOrd="1" destOrd="0" presId="urn:microsoft.com/office/officeart/2008/layout/HorizontalMultiLevelHierarchy"/>
    <dgm:cxn modelId="{A7AD846D-76A4-2E44-A1AD-B62416AE6932}" type="presParOf" srcId="{551EC4E6-AE1D-DD43-B7C4-D7EFBEA2E636}" destId="{1A32823E-C562-194D-8C0A-5A42C66D5E4E}" srcOrd="20" destOrd="0" presId="urn:microsoft.com/office/officeart/2008/layout/HorizontalMultiLevelHierarchy"/>
    <dgm:cxn modelId="{8388A754-4499-7046-8F89-1C5EB4AF17F4}" type="presParOf" srcId="{1A32823E-C562-194D-8C0A-5A42C66D5E4E}" destId="{9917B5D9-9759-3349-9C05-A9B0771200CB}" srcOrd="0" destOrd="0" presId="urn:microsoft.com/office/officeart/2008/layout/HorizontalMultiLevelHierarchy"/>
    <dgm:cxn modelId="{CA3BDA6C-1ECF-314E-8A98-8A4948C7682E}" type="presParOf" srcId="{551EC4E6-AE1D-DD43-B7C4-D7EFBEA2E636}" destId="{A816742D-B597-8542-9D71-5667F8757F4C}" srcOrd="21" destOrd="0" presId="urn:microsoft.com/office/officeart/2008/layout/HorizontalMultiLevelHierarchy"/>
    <dgm:cxn modelId="{30E98D94-317B-284F-8C04-AADD03A521C6}" type="presParOf" srcId="{A816742D-B597-8542-9D71-5667F8757F4C}" destId="{0B025E1A-4017-974E-A410-E5C6C65DC33A}" srcOrd="0" destOrd="0" presId="urn:microsoft.com/office/officeart/2008/layout/HorizontalMultiLevelHierarchy"/>
    <dgm:cxn modelId="{A3A0248C-D159-C14B-91C4-307CC9E59DE9}" type="presParOf" srcId="{A816742D-B597-8542-9D71-5667F8757F4C}" destId="{E7BE67DA-EE95-7E48-8D47-9DF7FC54EC08}" srcOrd="1" destOrd="0" presId="urn:microsoft.com/office/officeart/2008/layout/HorizontalMultiLevelHierarchy"/>
    <dgm:cxn modelId="{C80CA77A-9893-FB46-8808-69DA96E2D499}" type="presParOf" srcId="{551EC4E6-AE1D-DD43-B7C4-D7EFBEA2E636}" destId="{28B22BAA-5BF2-3448-A529-D989148F12A9}" srcOrd="22" destOrd="0" presId="urn:microsoft.com/office/officeart/2008/layout/HorizontalMultiLevelHierarchy"/>
    <dgm:cxn modelId="{35BFA09A-E1AD-2B46-B00D-8AC939A9BAA2}" type="presParOf" srcId="{28B22BAA-5BF2-3448-A529-D989148F12A9}" destId="{54988CD6-4C2C-0B46-806B-857498FF5ABF}" srcOrd="0" destOrd="0" presId="urn:microsoft.com/office/officeart/2008/layout/HorizontalMultiLevelHierarchy"/>
    <dgm:cxn modelId="{FEE8C11E-98B9-4F49-9F33-1D1F0C46441D}" type="presParOf" srcId="{551EC4E6-AE1D-DD43-B7C4-D7EFBEA2E636}" destId="{2B60A478-F6B1-CA42-A7A5-2C9AD1F726E9}" srcOrd="23" destOrd="0" presId="urn:microsoft.com/office/officeart/2008/layout/HorizontalMultiLevelHierarchy"/>
    <dgm:cxn modelId="{A60457F1-59AA-FA4E-B33B-4BDC4E337532}" type="presParOf" srcId="{2B60A478-F6B1-CA42-A7A5-2C9AD1F726E9}" destId="{98898A49-EECE-8C42-800D-7F49FC06C40D}" srcOrd="0" destOrd="0" presId="urn:microsoft.com/office/officeart/2008/layout/HorizontalMultiLevelHierarchy"/>
    <dgm:cxn modelId="{4B9F6549-A9B8-8049-BB78-079B6305E676}" type="presParOf" srcId="{2B60A478-F6B1-CA42-A7A5-2C9AD1F726E9}" destId="{DF44DD10-64D4-1F40-8E60-EDF3FC2376C6}" srcOrd="1" destOrd="0" presId="urn:microsoft.com/office/officeart/2008/layout/HorizontalMultiLevelHierarchy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87186DE-820A-934F-8802-ADFCB5E199E5}" type="presOf" srcId="{DD5BF61D-B843-C744-B9A9-3312A1287EF4}" destId="{C852AF5D-E3CA-F844-B775-08DD6E6FB940}" srcOrd="0" destOrd="0" presId="urn:microsoft.com/office/officeart/2008/layout/HorizontalMultiLevelHierarchy"/>
    <dgm:cxn modelId="{2539E70B-02C9-6A49-BA3D-E55909494B03}" type="presOf" srcId="{BDC2CFA9-99C6-8347-9628-F8B57513FB8C}" destId="{93180932-306E-E545-95F9-2A5635FDC9F1}" srcOrd="0" destOrd="0" presId="urn:microsoft.com/office/officeart/2008/layout/HorizontalMultiLevelHierarchy"/>
    <dgm:cxn modelId="{DD088ED0-AE61-DB4C-B456-A9A206F96E27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F7DF62C-CF8C-AF4E-9C74-EC9F925E274A}" type="presOf" srcId="{A73DCD64-89DF-3E4C-9543-0D417B51464E}" destId="{F726EDD3-E670-9B47-8786-4F599884289D}" srcOrd="1" destOrd="0" presId="urn:microsoft.com/office/officeart/2008/layout/HorizontalMultiLevelHierarchy"/>
    <dgm:cxn modelId="{E0452E61-EFA0-A746-AC68-DB7F5820DF59}" type="presOf" srcId="{CC08C8E7-D5AB-9C4F-A78B-4A8C57EB2D22}" destId="{7111AE39-B455-7C4D-91F4-9E37E3822D07}" srcOrd="0" destOrd="0" presId="urn:microsoft.com/office/officeart/2008/layout/HorizontalMultiLevelHierarchy"/>
    <dgm:cxn modelId="{7E33669E-E2E8-4C46-86F3-5DD40F0986D1}" type="presOf" srcId="{773FD5F0-F007-F148-886B-86E72F86266E}" destId="{D3E2E567-EC04-E743-9B8C-985408EA1058}" srcOrd="0" destOrd="0" presId="urn:microsoft.com/office/officeart/2008/layout/HorizontalMultiLevelHierarchy"/>
    <dgm:cxn modelId="{B7E73CCC-BD17-BE4E-8842-FD036C96A9DA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C4856B9-7949-8142-B3FC-9D13A360186C}" type="presOf" srcId="{2EFE4671-8583-3540-9262-1FC578B666F4}" destId="{3013142F-A3C7-F746-853E-2CA8B540A8DE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F0491B4-1C44-F543-A97E-48EBFAB90E24}" type="presParOf" srcId="{3013142F-A3C7-F746-853E-2CA8B540A8DE}" destId="{B764B132-0961-414E-B6FA-FB0C6C1C6CED}" srcOrd="0" destOrd="0" presId="urn:microsoft.com/office/officeart/2008/layout/HorizontalMultiLevelHierarchy"/>
    <dgm:cxn modelId="{9EE8AEA5-CBDF-0E4C-BDE2-C83418B106F9}" type="presParOf" srcId="{B764B132-0961-414E-B6FA-FB0C6C1C6CED}" destId="{7111AE39-B455-7C4D-91F4-9E37E3822D07}" srcOrd="0" destOrd="0" presId="urn:microsoft.com/office/officeart/2008/layout/HorizontalMultiLevelHierarchy"/>
    <dgm:cxn modelId="{D47A5996-3DF5-C748-A2CA-9FD8618F3D19}" type="presParOf" srcId="{B764B132-0961-414E-B6FA-FB0C6C1C6CED}" destId="{551EC4E6-AE1D-DD43-B7C4-D7EFBEA2E636}" srcOrd="1" destOrd="0" presId="urn:microsoft.com/office/officeart/2008/layout/HorizontalMultiLevelHierarchy"/>
    <dgm:cxn modelId="{31D15711-02C7-EA46-898D-8E8917E5600A}" type="presParOf" srcId="{551EC4E6-AE1D-DD43-B7C4-D7EFBEA2E636}" destId="{082A771F-69AF-7C4C-86CB-DF1CD8CB6581}" srcOrd="0" destOrd="0" presId="urn:microsoft.com/office/officeart/2008/layout/HorizontalMultiLevelHierarchy"/>
    <dgm:cxn modelId="{30A27B98-0A07-2C4D-9E6C-F0F2734D26F3}" type="presParOf" srcId="{082A771F-69AF-7C4C-86CB-DF1CD8CB6581}" destId="{F726EDD3-E670-9B47-8786-4F599884289D}" srcOrd="0" destOrd="0" presId="urn:microsoft.com/office/officeart/2008/layout/HorizontalMultiLevelHierarchy"/>
    <dgm:cxn modelId="{022452B1-D629-3842-A515-D91DCAA58174}" type="presParOf" srcId="{551EC4E6-AE1D-DD43-B7C4-D7EFBEA2E636}" destId="{7B40AE63-0EA3-0747-BCE5-5F3AB0355BF2}" srcOrd="1" destOrd="0" presId="urn:microsoft.com/office/officeart/2008/layout/HorizontalMultiLevelHierarchy"/>
    <dgm:cxn modelId="{C63AC6ED-8FF8-AD46-A7E2-1B2904BC96C5}" type="presParOf" srcId="{7B40AE63-0EA3-0747-BCE5-5F3AB0355BF2}" destId="{C852AF5D-E3CA-F844-B775-08DD6E6FB940}" srcOrd="0" destOrd="0" presId="urn:microsoft.com/office/officeart/2008/layout/HorizontalMultiLevelHierarchy"/>
    <dgm:cxn modelId="{2A2CCD3F-C97D-3D4B-82E2-93EE70E06369}" type="presParOf" srcId="{7B40AE63-0EA3-0747-BCE5-5F3AB0355BF2}" destId="{30463D07-8E7F-3146-97CE-76CE82648742}" srcOrd="1" destOrd="0" presId="urn:microsoft.com/office/officeart/2008/layout/HorizontalMultiLevelHierarchy"/>
    <dgm:cxn modelId="{1055E95B-5CDC-6B46-A17E-3CBF27F5DC7F}" type="presParOf" srcId="{551EC4E6-AE1D-DD43-B7C4-D7EFBEA2E636}" destId="{93180932-306E-E545-95F9-2A5635FDC9F1}" srcOrd="2" destOrd="0" presId="urn:microsoft.com/office/officeart/2008/layout/HorizontalMultiLevelHierarchy"/>
    <dgm:cxn modelId="{955955C0-DA17-7942-886E-E72F064F96BB}" type="presParOf" srcId="{93180932-306E-E545-95F9-2A5635FDC9F1}" destId="{7A2CD5A7-70D6-DE44-803D-0740544CB367}" srcOrd="0" destOrd="0" presId="urn:microsoft.com/office/officeart/2008/layout/HorizontalMultiLevelHierarchy"/>
    <dgm:cxn modelId="{CE897A51-965B-2042-A40A-C42A698F62A7}" type="presParOf" srcId="{551EC4E6-AE1D-DD43-B7C4-D7EFBEA2E636}" destId="{A0C9905E-6DBF-7645-94A7-C4BCDADC46B9}" srcOrd="3" destOrd="0" presId="urn:microsoft.com/office/officeart/2008/layout/HorizontalMultiLevelHierarchy"/>
    <dgm:cxn modelId="{BF6D3524-EBA0-3F4B-96A8-1974D9779703}" type="presParOf" srcId="{A0C9905E-6DBF-7645-94A7-C4BCDADC46B9}" destId="{D3E2E567-EC04-E743-9B8C-985408EA1058}" srcOrd="0" destOrd="0" presId="urn:microsoft.com/office/officeart/2008/layout/HorizontalMultiLevelHierarchy"/>
    <dgm:cxn modelId="{750CDEA2-4750-134A-AD49-C61363C763C4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90FE830B-7C28-974F-AE25-A4F830ADC79D}" type="presOf" srcId="{773FD5F0-F007-F148-886B-86E72F86266E}" destId="{D3E2E567-EC04-E743-9B8C-985408EA1058}" srcOrd="0" destOrd="0" presId="urn:microsoft.com/office/officeart/2008/layout/HorizontalMultiLevelHierarchy"/>
    <dgm:cxn modelId="{EC188E0D-22D9-9441-B689-E2C011F07E6C}" type="presOf" srcId="{A73DCD64-89DF-3E4C-9543-0D417B51464E}" destId="{F726EDD3-E670-9B47-8786-4F599884289D}" srcOrd="1" destOrd="0" presId="urn:microsoft.com/office/officeart/2008/layout/HorizontalMultiLevelHierarchy"/>
    <dgm:cxn modelId="{7FEB4B8E-9B99-B941-A310-78435DD34A6A}" type="presOf" srcId="{BDC2CFA9-99C6-8347-9628-F8B57513FB8C}" destId="{93180932-306E-E545-95F9-2A5635FDC9F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05E4E4D-81BC-0B43-85E5-9A4998624864}" type="presOf" srcId="{CC08C8E7-D5AB-9C4F-A78B-4A8C57EB2D22}" destId="{7111AE39-B455-7C4D-91F4-9E37E3822D07}" srcOrd="0" destOrd="0" presId="urn:microsoft.com/office/officeart/2008/layout/HorizontalMultiLevelHierarchy"/>
    <dgm:cxn modelId="{72FA5789-266C-F44D-B02C-C9431FB267AF}" type="presOf" srcId="{DD5BF61D-B843-C744-B9A9-3312A1287EF4}" destId="{C852AF5D-E3CA-F844-B775-08DD6E6FB940}" srcOrd="0" destOrd="0" presId="urn:microsoft.com/office/officeart/2008/layout/HorizontalMultiLevelHierarchy"/>
    <dgm:cxn modelId="{3FAEC680-6F00-374A-BEFF-86B3129FB279}" type="presOf" srcId="{A73DCD64-89DF-3E4C-9543-0D417B51464E}" destId="{082A771F-69AF-7C4C-86CB-DF1CD8CB6581}" srcOrd="0" destOrd="0" presId="urn:microsoft.com/office/officeart/2008/layout/HorizontalMultiLevelHierarchy"/>
    <dgm:cxn modelId="{4764535B-F516-5E47-BADE-748937F70D53}" type="presOf" srcId="{BDC2CFA9-99C6-8347-9628-F8B57513FB8C}" destId="{7A2CD5A7-70D6-DE44-803D-0740544CB367}" srcOrd="1" destOrd="0" presId="urn:microsoft.com/office/officeart/2008/layout/HorizontalMultiLevelHierarchy"/>
    <dgm:cxn modelId="{54E0EBE5-495B-154A-BC9F-30A6C7E48992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2F2266C-0B60-7E40-8E08-8E7D4D74D5AB}" type="presParOf" srcId="{3013142F-A3C7-F746-853E-2CA8B540A8DE}" destId="{B764B132-0961-414E-B6FA-FB0C6C1C6CED}" srcOrd="0" destOrd="0" presId="urn:microsoft.com/office/officeart/2008/layout/HorizontalMultiLevelHierarchy"/>
    <dgm:cxn modelId="{1B3F5579-5D5E-864A-8798-15D97EEEE26B}" type="presParOf" srcId="{B764B132-0961-414E-B6FA-FB0C6C1C6CED}" destId="{7111AE39-B455-7C4D-91F4-9E37E3822D07}" srcOrd="0" destOrd="0" presId="urn:microsoft.com/office/officeart/2008/layout/HorizontalMultiLevelHierarchy"/>
    <dgm:cxn modelId="{C662E9FF-262A-7549-A7F7-4CEFE71B4749}" type="presParOf" srcId="{B764B132-0961-414E-B6FA-FB0C6C1C6CED}" destId="{551EC4E6-AE1D-DD43-B7C4-D7EFBEA2E636}" srcOrd="1" destOrd="0" presId="urn:microsoft.com/office/officeart/2008/layout/HorizontalMultiLevelHierarchy"/>
    <dgm:cxn modelId="{C8C1E93B-5752-A641-8BA4-7CCB7950229C}" type="presParOf" srcId="{551EC4E6-AE1D-DD43-B7C4-D7EFBEA2E636}" destId="{082A771F-69AF-7C4C-86CB-DF1CD8CB6581}" srcOrd="0" destOrd="0" presId="urn:microsoft.com/office/officeart/2008/layout/HorizontalMultiLevelHierarchy"/>
    <dgm:cxn modelId="{A327318B-1E22-2C41-B6F6-617177192D19}" type="presParOf" srcId="{082A771F-69AF-7C4C-86CB-DF1CD8CB6581}" destId="{F726EDD3-E670-9B47-8786-4F599884289D}" srcOrd="0" destOrd="0" presId="urn:microsoft.com/office/officeart/2008/layout/HorizontalMultiLevelHierarchy"/>
    <dgm:cxn modelId="{C2D7DFC9-9BFC-3142-9F97-9136462B331B}" type="presParOf" srcId="{551EC4E6-AE1D-DD43-B7C4-D7EFBEA2E636}" destId="{7B40AE63-0EA3-0747-BCE5-5F3AB0355BF2}" srcOrd="1" destOrd="0" presId="urn:microsoft.com/office/officeart/2008/layout/HorizontalMultiLevelHierarchy"/>
    <dgm:cxn modelId="{50313794-ACA8-3549-BAC7-A7D1B8EAE1E4}" type="presParOf" srcId="{7B40AE63-0EA3-0747-BCE5-5F3AB0355BF2}" destId="{C852AF5D-E3CA-F844-B775-08DD6E6FB940}" srcOrd="0" destOrd="0" presId="urn:microsoft.com/office/officeart/2008/layout/HorizontalMultiLevelHierarchy"/>
    <dgm:cxn modelId="{087D87A9-6AAE-B143-8889-9973284EDCDE}" type="presParOf" srcId="{7B40AE63-0EA3-0747-BCE5-5F3AB0355BF2}" destId="{30463D07-8E7F-3146-97CE-76CE82648742}" srcOrd="1" destOrd="0" presId="urn:microsoft.com/office/officeart/2008/layout/HorizontalMultiLevelHierarchy"/>
    <dgm:cxn modelId="{AD1DC281-7FBF-0F40-AF3E-E1D8B0B7744C}" type="presParOf" srcId="{551EC4E6-AE1D-DD43-B7C4-D7EFBEA2E636}" destId="{93180932-306E-E545-95F9-2A5635FDC9F1}" srcOrd="2" destOrd="0" presId="urn:microsoft.com/office/officeart/2008/layout/HorizontalMultiLevelHierarchy"/>
    <dgm:cxn modelId="{2662307F-907F-5F47-A81A-38489C11B39C}" type="presParOf" srcId="{93180932-306E-E545-95F9-2A5635FDC9F1}" destId="{7A2CD5A7-70D6-DE44-803D-0740544CB367}" srcOrd="0" destOrd="0" presId="urn:microsoft.com/office/officeart/2008/layout/HorizontalMultiLevelHierarchy"/>
    <dgm:cxn modelId="{6C95CF69-F54C-1E4A-A92C-4228EF580E55}" type="presParOf" srcId="{551EC4E6-AE1D-DD43-B7C4-D7EFBEA2E636}" destId="{A0C9905E-6DBF-7645-94A7-C4BCDADC46B9}" srcOrd="3" destOrd="0" presId="urn:microsoft.com/office/officeart/2008/layout/HorizontalMultiLevelHierarchy"/>
    <dgm:cxn modelId="{C49B8DA2-4156-EE4F-8A53-50168EA0ED5F}" type="presParOf" srcId="{A0C9905E-6DBF-7645-94A7-C4BCDADC46B9}" destId="{D3E2E567-EC04-E743-9B8C-985408EA1058}" srcOrd="0" destOrd="0" presId="urn:microsoft.com/office/officeart/2008/layout/HorizontalMultiLevelHierarchy"/>
    <dgm:cxn modelId="{925D2B7D-91FF-2F41-9DC5-4902C09423E5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F40D81D-47BE-C441-A925-55C5FD74B450}" type="presOf" srcId="{CC08C8E7-D5AB-9C4F-A78B-4A8C57EB2D22}" destId="{7111AE39-B455-7C4D-91F4-9E37E3822D07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8DA949A6-D178-A340-A199-4F021B7C7829}" type="presOf" srcId="{A73DCD64-89DF-3E4C-9543-0D417B51464E}" destId="{082A771F-69AF-7C4C-86CB-DF1CD8CB658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B0C3FFCF-6903-6043-909B-C409CF8C13D4}" type="presOf" srcId="{BDC2CFA9-99C6-8347-9628-F8B57513FB8C}" destId="{93180932-306E-E545-95F9-2A5635FDC9F1}" srcOrd="0" destOrd="0" presId="urn:microsoft.com/office/officeart/2008/layout/HorizontalMultiLevelHierarchy"/>
    <dgm:cxn modelId="{B9FDDD7A-6381-3544-8A44-5333473E6EA3}" type="presOf" srcId="{A73DCD64-89DF-3E4C-9543-0D417B51464E}" destId="{F726EDD3-E670-9B47-8786-4F599884289D}" srcOrd="1" destOrd="0" presId="urn:microsoft.com/office/officeart/2008/layout/HorizontalMultiLevelHierarchy"/>
    <dgm:cxn modelId="{DC21FF29-3749-E142-9E6B-07CCC248478C}" type="presOf" srcId="{2EFE4671-8583-3540-9262-1FC578B666F4}" destId="{3013142F-A3C7-F746-853E-2CA8B540A8DE}" srcOrd="0" destOrd="0" presId="urn:microsoft.com/office/officeart/2008/layout/HorizontalMultiLevelHierarchy"/>
    <dgm:cxn modelId="{D1AA3BCB-CEF5-F744-9616-3419C407753B}" type="presOf" srcId="{BDC2CFA9-99C6-8347-9628-F8B57513FB8C}" destId="{7A2CD5A7-70D6-DE44-803D-0740544CB367}" srcOrd="1" destOrd="0" presId="urn:microsoft.com/office/officeart/2008/layout/HorizontalMultiLevelHierarchy"/>
    <dgm:cxn modelId="{6CB3F231-D0AE-C04B-9B77-F17E40A3798C}" type="presOf" srcId="{DD5BF61D-B843-C744-B9A9-3312A1287EF4}" destId="{C852AF5D-E3CA-F844-B775-08DD6E6FB940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E806148-CFCC-6945-8954-C3A7B95FCE24}" type="presOf" srcId="{773FD5F0-F007-F148-886B-86E72F86266E}" destId="{D3E2E567-EC04-E743-9B8C-985408EA1058}" srcOrd="0" destOrd="0" presId="urn:microsoft.com/office/officeart/2008/layout/HorizontalMultiLevelHierarchy"/>
    <dgm:cxn modelId="{9B22B0AA-8A3C-8343-91EF-29B9FD48B526}" type="presParOf" srcId="{3013142F-A3C7-F746-853E-2CA8B540A8DE}" destId="{B764B132-0961-414E-B6FA-FB0C6C1C6CED}" srcOrd="0" destOrd="0" presId="urn:microsoft.com/office/officeart/2008/layout/HorizontalMultiLevelHierarchy"/>
    <dgm:cxn modelId="{26A4FCC9-C35B-E546-91E5-0224FA2849D3}" type="presParOf" srcId="{B764B132-0961-414E-B6FA-FB0C6C1C6CED}" destId="{7111AE39-B455-7C4D-91F4-9E37E3822D07}" srcOrd="0" destOrd="0" presId="urn:microsoft.com/office/officeart/2008/layout/HorizontalMultiLevelHierarchy"/>
    <dgm:cxn modelId="{9E0F9BED-7FE2-2544-A6BE-226838399149}" type="presParOf" srcId="{B764B132-0961-414E-B6FA-FB0C6C1C6CED}" destId="{551EC4E6-AE1D-DD43-B7C4-D7EFBEA2E636}" srcOrd="1" destOrd="0" presId="urn:microsoft.com/office/officeart/2008/layout/HorizontalMultiLevelHierarchy"/>
    <dgm:cxn modelId="{1AEDD2F7-B16C-2E4C-8A96-26E4E2F1554B}" type="presParOf" srcId="{551EC4E6-AE1D-DD43-B7C4-D7EFBEA2E636}" destId="{082A771F-69AF-7C4C-86CB-DF1CD8CB6581}" srcOrd="0" destOrd="0" presId="urn:microsoft.com/office/officeart/2008/layout/HorizontalMultiLevelHierarchy"/>
    <dgm:cxn modelId="{D9AD9F13-A550-D14E-9FE8-B1CF9F6E1864}" type="presParOf" srcId="{082A771F-69AF-7C4C-86CB-DF1CD8CB6581}" destId="{F726EDD3-E670-9B47-8786-4F599884289D}" srcOrd="0" destOrd="0" presId="urn:microsoft.com/office/officeart/2008/layout/HorizontalMultiLevelHierarchy"/>
    <dgm:cxn modelId="{8CD1D44E-26C4-7E4D-A3D0-FB367DE53355}" type="presParOf" srcId="{551EC4E6-AE1D-DD43-B7C4-D7EFBEA2E636}" destId="{7B40AE63-0EA3-0747-BCE5-5F3AB0355BF2}" srcOrd="1" destOrd="0" presId="urn:microsoft.com/office/officeart/2008/layout/HorizontalMultiLevelHierarchy"/>
    <dgm:cxn modelId="{4E8AB2A2-F856-474D-AF14-7EC155B704C1}" type="presParOf" srcId="{7B40AE63-0EA3-0747-BCE5-5F3AB0355BF2}" destId="{C852AF5D-E3CA-F844-B775-08DD6E6FB940}" srcOrd="0" destOrd="0" presId="urn:microsoft.com/office/officeart/2008/layout/HorizontalMultiLevelHierarchy"/>
    <dgm:cxn modelId="{F8527DA7-2FD4-714C-8795-22B6E2C663BA}" type="presParOf" srcId="{7B40AE63-0EA3-0747-BCE5-5F3AB0355BF2}" destId="{30463D07-8E7F-3146-97CE-76CE82648742}" srcOrd="1" destOrd="0" presId="urn:microsoft.com/office/officeart/2008/layout/HorizontalMultiLevelHierarchy"/>
    <dgm:cxn modelId="{862CA617-12C0-644B-B682-7BC5FDEEF2C1}" type="presParOf" srcId="{551EC4E6-AE1D-DD43-B7C4-D7EFBEA2E636}" destId="{93180932-306E-E545-95F9-2A5635FDC9F1}" srcOrd="2" destOrd="0" presId="urn:microsoft.com/office/officeart/2008/layout/HorizontalMultiLevelHierarchy"/>
    <dgm:cxn modelId="{595D168D-3FBF-2D4C-A698-FE21E5FB9585}" type="presParOf" srcId="{93180932-306E-E545-95F9-2A5635FDC9F1}" destId="{7A2CD5A7-70D6-DE44-803D-0740544CB367}" srcOrd="0" destOrd="0" presId="urn:microsoft.com/office/officeart/2008/layout/HorizontalMultiLevelHierarchy"/>
    <dgm:cxn modelId="{400BDDCC-9ECD-0142-B9A6-E0C77884AB6F}" type="presParOf" srcId="{551EC4E6-AE1D-DD43-B7C4-D7EFBEA2E636}" destId="{A0C9905E-6DBF-7645-94A7-C4BCDADC46B9}" srcOrd="3" destOrd="0" presId="urn:microsoft.com/office/officeart/2008/layout/HorizontalMultiLevelHierarchy"/>
    <dgm:cxn modelId="{489B7293-54F6-7A44-8AF0-19BB35A67837}" type="presParOf" srcId="{A0C9905E-6DBF-7645-94A7-C4BCDADC46B9}" destId="{D3E2E567-EC04-E743-9B8C-985408EA1058}" srcOrd="0" destOrd="0" presId="urn:microsoft.com/office/officeart/2008/layout/HorizontalMultiLevelHierarchy"/>
    <dgm:cxn modelId="{A7A3535F-7CF4-F24D-92B9-BC37B4F8A6D5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2000" b="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2000" b="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BFB03DC-2C48-8448-87D2-BE63947A1AD7}" type="presOf" srcId="{BDC2CFA9-99C6-8347-9628-F8B57513FB8C}" destId="{7A2CD5A7-70D6-DE44-803D-0740544CB367}" srcOrd="1" destOrd="0" presId="urn:microsoft.com/office/officeart/2008/layout/HorizontalMultiLevelHierarchy"/>
    <dgm:cxn modelId="{0FFE757F-DE83-7D48-9390-2C613078113D}" type="presOf" srcId="{773FD5F0-F007-F148-886B-86E72F86266E}" destId="{D3E2E567-EC04-E743-9B8C-985408EA1058}" srcOrd="0" destOrd="0" presId="urn:microsoft.com/office/officeart/2008/layout/HorizontalMultiLevelHierarchy"/>
    <dgm:cxn modelId="{E6BECE58-7B2B-1A4C-A249-7436094B65D6}" type="presOf" srcId="{DD5BF61D-B843-C744-B9A9-3312A1287EF4}" destId="{C852AF5D-E3CA-F844-B775-08DD6E6FB940}" srcOrd="0" destOrd="0" presId="urn:microsoft.com/office/officeart/2008/layout/HorizontalMultiLevelHierarchy"/>
    <dgm:cxn modelId="{E786D0C3-96FA-3E4E-9F67-4A9BDE2A1289}" type="presOf" srcId="{A73DCD64-89DF-3E4C-9543-0D417B51464E}" destId="{082A771F-69AF-7C4C-86CB-DF1CD8CB6581}" srcOrd="0" destOrd="0" presId="urn:microsoft.com/office/officeart/2008/layout/HorizontalMultiLevelHierarchy"/>
    <dgm:cxn modelId="{B03B7C96-F715-A34E-8AD9-0EAEE2240C0F}" type="presOf" srcId="{BDC2CFA9-99C6-8347-9628-F8B57513FB8C}" destId="{93180932-306E-E545-95F9-2A5635FDC9F1}" srcOrd="0" destOrd="0" presId="urn:microsoft.com/office/officeart/2008/layout/HorizontalMultiLevelHierarchy"/>
    <dgm:cxn modelId="{59A43714-CAF1-9E42-AB4F-717F1039052B}" type="presOf" srcId="{A73DCD64-89DF-3E4C-9543-0D417B51464E}" destId="{F726EDD3-E670-9B47-8786-4F599884289D}" srcOrd="1" destOrd="0" presId="urn:microsoft.com/office/officeart/2008/layout/HorizontalMultiLevelHierarchy"/>
    <dgm:cxn modelId="{0BC2B127-02D4-8740-8AAD-9530BE7830DB}" type="presOf" srcId="{CC08C8E7-D5AB-9C4F-A78B-4A8C57EB2D22}" destId="{7111AE39-B455-7C4D-91F4-9E37E3822D07}" srcOrd="0" destOrd="0" presId="urn:microsoft.com/office/officeart/2008/layout/HorizontalMultiLevelHierarchy"/>
    <dgm:cxn modelId="{AA0D073F-23AF-7C4B-9226-4FF4BA029137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77F3C8F-9123-6D4C-A45D-CE2ECABA9532}" type="presParOf" srcId="{3013142F-A3C7-F746-853E-2CA8B540A8DE}" destId="{B764B132-0961-414E-B6FA-FB0C6C1C6CED}" srcOrd="0" destOrd="0" presId="urn:microsoft.com/office/officeart/2008/layout/HorizontalMultiLevelHierarchy"/>
    <dgm:cxn modelId="{8AC3DE52-6CAA-8D4F-B4AA-DCE5A982A6D1}" type="presParOf" srcId="{B764B132-0961-414E-B6FA-FB0C6C1C6CED}" destId="{7111AE39-B455-7C4D-91F4-9E37E3822D07}" srcOrd="0" destOrd="0" presId="urn:microsoft.com/office/officeart/2008/layout/HorizontalMultiLevelHierarchy"/>
    <dgm:cxn modelId="{FA8DE1AF-F586-FD40-A04C-F1285F1A6E89}" type="presParOf" srcId="{B764B132-0961-414E-B6FA-FB0C6C1C6CED}" destId="{551EC4E6-AE1D-DD43-B7C4-D7EFBEA2E636}" srcOrd="1" destOrd="0" presId="urn:microsoft.com/office/officeart/2008/layout/HorizontalMultiLevelHierarchy"/>
    <dgm:cxn modelId="{7257B2D9-2725-AF4E-82C6-07370E27ED1E}" type="presParOf" srcId="{551EC4E6-AE1D-DD43-B7C4-D7EFBEA2E636}" destId="{082A771F-69AF-7C4C-86CB-DF1CD8CB6581}" srcOrd="0" destOrd="0" presId="urn:microsoft.com/office/officeart/2008/layout/HorizontalMultiLevelHierarchy"/>
    <dgm:cxn modelId="{632374AA-1B42-A74C-BEB3-7CBD0F854ED7}" type="presParOf" srcId="{082A771F-69AF-7C4C-86CB-DF1CD8CB6581}" destId="{F726EDD3-E670-9B47-8786-4F599884289D}" srcOrd="0" destOrd="0" presId="urn:microsoft.com/office/officeart/2008/layout/HorizontalMultiLevelHierarchy"/>
    <dgm:cxn modelId="{192AC1C6-38E2-9048-AE94-9D902B9ECB14}" type="presParOf" srcId="{551EC4E6-AE1D-DD43-B7C4-D7EFBEA2E636}" destId="{7B40AE63-0EA3-0747-BCE5-5F3AB0355BF2}" srcOrd="1" destOrd="0" presId="urn:microsoft.com/office/officeart/2008/layout/HorizontalMultiLevelHierarchy"/>
    <dgm:cxn modelId="{B4403CED-C51E-1345-A968-3660B80B5383}" type="presParOf" srcId="{7B40AE63-0EA3-0747-BCE5-5F3AB0355BF2}" destId="{C852AF5D-E3CA-F844-B775-08DD6E6FB940}" srcOrd="0" destOrd="0" presId="urn:microsoft.com/office/officeart/2008/layout/HorizontalMultiLevelHierarchy"/>
    <dgm:cxn modelId="{BC531D8D-9090-EC4B-9B3E-2102F1391E33}" type="presParOf" srcId="{7B40AE63-0EA3-0747-BCE5-5F3AB0355BF2}" destId="{30463D07-8E7F-3146-97CE-76CE82648742}" srcOrd="1" destOrd="0" presId="urn:microsoft.com/office/officeart/2008/layout/HorizontalMultiLevelHierarchy"/>
    <dgm:cxn modelId="{E4D7FEB8-590F-D942-9567-B074B51425DB}" type="presParOf" srcId="{551EC4E6-AE1D-DD43-B7C4-D7EFBEA2E636}" destId="{93180932-306E-E545-95F9-2A5635FDC9F1}" srcOrd="2" destOrd="0" presId="urn:microsoft.com/office/officeart/2008/layout/HorizontalMultiLevelHierarchy"/>
    <dgm:cxn modelId="{C49BB684-AA1F-124A-9192-0017C48A0C11}" type="presParOf" srcId="{93180932-306E-E545-95F9-2A5635FDC9F1}" destId="{7A2CD5A7-70D6-DE44-803D-0740544CB367}" srcOrd="0" destOrd="0" presId="urn:microsoft.com/office/officeart/2008/layout/HorizontalMultiLevelHierarchy"/>
    <dgm:cxn modelId="{AA58873D-7012-FE4B-95FD-0638A4344420}" type="presParOf" srcId="{551EC4E6-AE1D-DD43-B7C4-D7EFBEA2E636}" destId="{A0C9905E-6DBF-7645-94A7-C4BCDADC46B9}" srcOrd="3" destOrd="0" presId="urn:microsoft.com/office/officeart/2008/layout/HorizontalMultiLevelHierarchy"/>
    <dgm:cxn modelId="{48E1B147-69B9-B749-8263-3537A474650D}" type="presParOf" srcId="{A0C9905E-6DBF-7645-94A7-C4BCDADC46B9}" destId="{D3E2E567-EC04-E743-9B8C-985408EA1058}" srcOrd="0" destOrd="0" presId="urn:microsoft.com/office/officeart/2008/layout/HorizontalMultiLevelHierarchy"/>
    <dgm:cxn modelId="{EA8730B4-9AD0-9E46-9172-BB495452444B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AF4FEC09-9BFE-B247-A9EA-F2F6B89B707B}" type="presOf" srcId="{773FD5F0-F007-F148-886B-86E72F86266E}" destId="{D3E2E567-EC04-E743-9B8C-985408EA1058}" srcOrd="0" destOrd="0" presId="urn:microsoft.com/office/officeart/2008/layout/HorizontalMultiLevelHierarchy"/>
    <dgm:cxn modelId="{B546BC54-D86B-DC48-ACD7-058D7141CCAF}" type="presOf" srcId="{DD5BF61D-B843-C744-B9A9-3312A1287EF4}" destId="{C852AF5D-E3CA-F844-B775-08DD6E6FB940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D46BE70-884C-CB49-9286-1B79989552CA}" type="presOf" srcId="{BDC2CFA9-99C6-8347-9628-F8B57513FB8C}" destId="{7A2CD5A7-70D6-DE44-803D-0740544CB367}" srcOrd="1" destOrd="0" presId="urn:microsoft.com/office/officeart/2008/layout/HorizontalMultiLevelHierarchy"/>
    <dgm:cxn modelId="{AF976E51-D271-2744-A3CF-AF150A8426D1}" type="presOf" srcId="{2EFE4671-8583-3540-9262-1FC578B666F4}" destId="{3013142F-A3C7-F746-853E-2CA8B540A8DE}" srcOrd="0" destOrd="0" presId="urn:microsoft.com/office/officeart/2008/layout/HorizontalMultiLevelHierarchy"/>
    <dgm:cxn modelId="{DD19DCC8-B3DE-D74C-A957-36BA7D3DB86C}" type="presOf" srcId="{A73DCD64-89DF-3E4C-9543-0D417B51464E}" destId="{F726EDD3-E670-9B47-8786-4F599884289D}" srcOrd="1" destOrd="0" presId="urn:microsoft.com/office/officeart/2008/layout/HorizontalMultiLevelHierarchy"/>
    <dgm:cxn modelId="{C4669E5B-8E36-4A45-B035-6AA5F5D35ABE}" type="presOf" srcId="{CC08C8E7-D5AB-9C4F-A78B-4A8C57EB2D22}" destId="{7111AE39-B455-7C4D-91F4-9E37E3822D07}" srcOrd="0" destOrd="0" presId="urn:microsoft.com/office/officeart/2008/layout/HorizontalMultiLevelHierarchy"/>
    <dgm:cxn modelId="{9AA98ADF-6E53-F849-9309-B2563C2E9783}" type="presOf" srcId="{A73DCD64-89DF-3E4C-9543-0D417B51464E}" destId="{082A771F-69AF-7C4C-86CB-DF1CD8CB6581}" srcOrd="0" destOrd="0" presId="urn:microsoft.com/office/officeart/2008/layout/HorizontalMultiLevelHierarchy"/>
    <dgm:cxn modelId="{263DBAD2-4F7A-8F49-9A62-1DB16A0CB07B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2205951A-7432-AF48-A15F-75F3B7392759}" type="presParOf" srcId="{3013142F-A3C7-F746-853E-2CA8B540A8DE}" destId="{B764B132-0961-414E-B6FA-FB0C6C1C6CED}" srcOrd="0" destOrd="0" presId="urn:microsoft.com/office/officeart/2008/layout/HorizontalMultiLevelHierarchy"/>
    <dgm:cxn modelId="{BFA9600A-EA1B-694A-993F-74EC8F1F355D}" type="presParOf" srcId="{B764B132-0961-414E-B6FA-FB0C6C1C6CED}" destId="{7111AE39-B455-7C4D-91F4-9E37E3822D07}" srcOrd="0" destOrd="0" presId="urn:microsoft.com/office/officeart/2008/layout/HorizontalMultiLevelHierarchy"/>
    <dgm:cxn modelId="{7F0E5489-1F1C-4142-B05C-B1661F8B35FA}" type="presParOf" srcId="{B764B132-0961-414E-B6FA-FB0C6C1C6CED}" destId="{551EC4E6-AE1D-DD43-B7C4-D7EFBEA2E636}" srcOrd="1" destOrd="0" presId="urn:microsoft.com/office/officeart/2008/layout/HorizontalMultiLevelHierarchy"/>
    <dgm:cxn modelId="{4469BE44-ADDA-194A-9B5F-A7F78A036EE5}" type="presParOf" srcId="{551EC4E6-AE1D-DD43-B7C4-D7EFBEA2E636}" destId="{082A771F-69AF-7C4C-86CB-DF1CD8CB6581}" srcOrd="0" destOrd="0" presId="urn:microsoft.com/office/officeart/2008/layout/HorizontalMultiLevelHierarchy"/>
    <dgm:cxn modelId="{D846D475-AA76-174C-8506-0FD5DF376912}" type="presParOf" srcId="{082A771F-69AF-7C4C-86CB-DF1CD8CB6581}" destId="{F726EDD3-E670-9B47-8786-4F599884289D}" srcOrd="0" destOrd="0" presId="urn:microsoft.com/office/officeart/2008/layout/HorizontalMultiLevelHierarchy"/>
    <dgm:cxn modelId="{2707F6A1-BD24-B147-9150-F00C90396B15}" type="presParOf" srcId="{551EC4E6-AE1D-DD43-B7C4-D7EFBEA2E636}" destId="{7B40AE63-0EA3-0747-BCE5-5F3AB0355BF2}" srcOrd="1" destOrd="0" presId="urn:microsoft.com/office/officeart/2008/layout/HorizontalMultiLevelHierarchy"/>
    <dgm:cxn modelId="{F9DCED88-C032-EA44-AEA1-3694B8EBF8CC}" type="presParOf" srcId="{7B40AE63-0EA3-0747-BCE5-5F3AB0355BF2}" destId="{C852AF5D-E3CA-F844-B775-08DD6E6FB940}" srcOrd="0" destOrd="0" presId="urn:microsoft.com/office/officeart/2008/layout/HorizontalMultiLevelHierarchy"/>
    <dgm:cxn modelId="{2DB2C24B-9313-AC42-94BA-982513BC506C}" type="presParOf" srcId="{7B40AE63-0EA3-0747-BCE5-5F3AB0355BF2}" destId="{30463D07-8E7F-3146-97CE-76CE82648742}" srcOrd="1" destOrd="0" presId="urn:microsoft.com/office/officeart/2008/layout/HorizontalMultiLevelHierarchy"/>
    <dgm:cxn modelId="{5024AB6C-B4F0-524C-AF76-5A0CD4182228}" type="presParOf" srcId="{551EC4E6-AE1D-DD43-B7C4-D7EFBEA2E636}" destId="{93180932-306E-E545-95F9-2A5635FDC9F1}" srcOrd="2" destOrd="0" presId="urn:microsoft.com/office/officeart/2008/layout/HorizontalMultiLevelHierarchy"/>
    <dgm:cxn modelId="{6886EB46-2848-054E-B220-E310A2F682DA}" type="presParOf" srcId="{93180932-306E-E545-95F9-2A5635FDC9F1}" destId="{7A2CD5A7-70D6-DE44-803D-0740544CB367}" srcOrd="0" destOrd="0" presId="urn:microsoft.com/office/officeart/2008/layout/HorizontalMultiLevelHierarchy"/>
    <dgm:cxn modelId="{952E9CC8-4075-4341-9568-BB33A592BD39}" type="presParOf" srcId="{551EC4E6-AE1D-DD43-B7C4-D7EFBEA2E636}" destId="{A0C9905E-6DBF-7645-94A7-C4BCDADC46B9}" srcOrd="3" destOrd="0" presId="urn:microsoft.com/office/officeart/2008/layout/HorizontalMultiLevelHierarchy"/>
    <dgm:cxn modelId="{78FAE6A3-419E-7F44-BC7E-570285F1018B}" type="presParOf" srcId="{A0C9905E-6DBF-7645-94A7-C4BCDADC46B9}" destId="{D3E2E567-EC04-E743-9B8C-985408EA1058}" srcOrd="0" destOrd="0" presId="urn:microsoft.com/office/officeart/2008/layout/HorizontalMultiLevelHierarchy"/>
    <dgm:cxn modelId="{B30A31E6-7A24-1F45-9E5F-1B21B4D2AA3E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6A903045-A974-B34B-B1F7-EC1A9D2A4BB1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6A051FB-288B-F34A-A8E8-EB752D247D9F}" type="presOf" srcId="{773FD5F0-F007-F148-886B-86E72F86266E}" destId="{D3E2E567-EC04-E743-9B8C-985408EA1058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DA8C1F4-F139-1F45-8B80-F50F532A1F87}" type="presOf" srcId="{A73DCD64-89DF-3E4C-9543-0D417B51464E}" destId="{082A771F-69AF-7C4C-86CB-DF1CD8CB6581}" srcOrd="0" destOrd="0" presId="urn:microsoft.com/office/officeart/2008/layout/HorizontalMultiLevelHierarchy"/>
    <dgm:cxn modelId="{CB0D1C02-50BA-F04B-B13F-A19CB5DA67F8}" type="presOf" srcId="{2EFE4671-8583-3540-9262-1FC578B666F4}" destId="{3013142F-A3C7-F746-853E-2CA8B540A8DE}" srcOrd="0" destOrd="0" presId="urn:microsoft.com/office/officeart/2008/layout/HorizontalMultiLevelHierarchy"/>
    <dgm:cxn modelId="{B664E1E1-4CAB-384A-B6E1-30A788973280}" type="presOf" srcId="{A73DCD64-89DF-3E4C-9543-0D417B51464E}" destId="{F726EDD3-E670-9B47-8786-4F599884289D}" srcOrd="1" destOrd="0" presId="urn:microsoft.com/office/officeart/2008/layout/HorizontalMultiLevelHierarchy"/>
    <dgm:cxn modelId="{9EA31DFB-FFC2-6245-A7F5-0C4AF323ED6A}" type="presOf" srcId="{DD5BF61D-B843-C744-B9A9-3312A1287EF4}" destId="{C852AF5D-E3CA-F844-B775-08DD6E6FB940}" srcOrd="0" destOrd="0" presId="urn:microsoft.com/office/officeart/2008/layout/HorizontalMultiLevelHierarchy"/>
    <dgm:cxn modelId="{B5138E28-ED36-6848-997E-A7802E98A876}" type="presOf" srcId="{BDC2CFA9-99C6-8347-9628-F8B57513FB8C}" destId="{93180932-306E-E545-95F9-2A5635FDC9F1}" srcOrd="0" destOrd="0" presId="urn:microsoft.com/office/officeart/2008/layout/HorizontalMultiLevelHierarchy"/>
    <dgm:cxn modelId="{E061097E-3CAA-F049-AF01-DCD10C5EA85F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9E4BDFB-9797-DC44-AF9D-20D5B563C508}" type="presParOf" srcId="{3013142F-A3C7-F746-853E-2CA8B540A8DE}" destId="{B764B132-0961-414E-B6FA-FB0C6C1C6CED}" srcOrd="0" destOrd="0" presId="urn:microsoft.com/office/officeart/2008/layout/HorizontalMultiLevelHierarchy"/>
    <dgm:cxn modelId="{14F45F9C-002E-B849-8AF5-A8D77E2B4EE9}" type="presParOf" srcId="{B764B132-0961-414E-B6FA-FB0C6C1C6CED}" destId="{7111AE39-B455-7C4D-91F4-9E37E3822D07}" srcOrd="0" destOrd="0" presId="urn:microsoft.com/office/officeart/2008/layout/HorizontalMultiLevelHierarchy"/>
    <dgm:cxn modelId="{3B45EB4B-E083-2840-8179-6E1E81A461F4}" type="presParOf" srcId="{B764B132-0961-414E-B6FA-FB0C6C1C6CED}" destId="{551EC4E6-AE1D-DD43-B7C4-D7EFBEA2E636}" srcOrd="1" destOrd="0" presId="urn:microsoft.com/office/officeart/2008/layout/HorizontalMultiLevelHierarchy"/>
    <dgm:cxn modelId="{8986E04E-6D17-AD47-B319-4EB617E78A6A}" type="presParOf" srcId="{551EC4E6-AE1D-DD43-B7C4-D7EFBEA2E636}" destId="{082A771F-69AF-7C4C-86CB-DF1CD8CB6581}" srcOrd="0" destOrd="0" presId="urn:microsoft.com/office/officeart/2008/layout/HorizontalMultiLevelHierarchy"/>
    <dgm:cxn modelId="{16239B38-7B20-924D-8C29-0F845E51B7D9}" type="presParOf" srcId="{082A771F-69AF-7C4C-86CB-DF1CD8CB6581}" destId="{F726EDD3-E670-9B47-8786-4F599884289D}" srcOrd="0" destOrd="0" presId="urn:microsoft.com/office/officeart/2008/layout/HorizontalMultiLevelHierarchy"/>
    <dgm:cxn modelId="{79F8BFCE-CB52-F649-9D5B-77AC5ED459D8}" type="presParOf" srcId="{551EC4E6-AE1D-DD43-B7C4-D7EFBEA2E636}" destId="{7B40AE63-0EA3-0747-BCE5-5F3AB0355BF2}" srcOrd="1" destOrd="0" presId="urn:microsoft.com/office/officeart/2008/layout/HorizontalMultiLevelHierarchy"/>
    <dgm:cxn modelId="{05075AD1-68C4-FA40-B451-610772A49080}" type="presParOf" srcId="{7B40AE63-0EA3-0747-BCE5-5F3AB0355BF2}" destId="{C852AF5D-E3CA-F844-B775-08DD6E6FB940}" srcOrd="0" destOrd="0" presId="urn:microsoft.com/office/officeart/2008/layout/HorizontalMultiLevelHierarchy"/>
    <dgm:cxn modelId="{56BB065A-2D0A-FF4C-A15D-CCDE0293BA21}" type="presParOf" srcId="{7B40AE63-0EA3-0747-BCE5-5F3AB0355BF2}" destId="{30463D07-8E7F-3146-97CE-76CE82648742}" srcOrd="1" destOrd="0" presId="urn:microsoft.com/office/officeart/2008/layout/HorizontalMultiLevelHierarchy"/>
    <dgm:cxn modelId="{768794AF-5764-064D-AD56-BCD3E051451E}" type="presParOf" srcId="{551EC4E6-AE1D-DD43-B7C4-D7EFBEA2E636}" destId="{93180932-306E-E545-95F9-2A5635FDC9F1}" srcOrd="2" destOrd="0" presId="urn:microsoft.com/office/officeart/2008/layout/HorizontalMultiLevelHierarchy"/>
    <dgm:cxn modelId="{C057EA3A-4DF2-E14D-8502-F8EB7B55A9E5}" type="presParOf" srcId="{93180932-306E-E545-95F9-2A5635FDC9F1}" destId="{7A2CD5A7-70D6-DE44-803D-0740544CB367}" srcOrd="0" destOrd="0" presId="urn:microsoft.com/office/officeart/2008/layout/HorizontalMultiLevelHierarchy"/>
    <dgm:cxn modelId="{ED030414-93E0-D94D-9BBD-72F415129B05}" type="presParOf" srcId="{551EC4E6-AE1D-DD43-B7C4-D7EFBEA2E636}" destId="{A0C9905E-6DBF-7645-94A7-C4BCDADC46B9}" srcOrd="3" destOrd="0" presId="urn:microsoft.com/office/officeart/2008/layout/HorizontalMultiLevelHierarchy"/>
    <dgm:cxn modelId="{377079BA-F408-9F4F-A453-ACC0DCBB71BD}" type="presParOf" srcId="{A0C9905E-6DBF-7645-94A7-C4BCDADC46B9}" destId="{D3E2E567-EC04-E743-9B8C-985408EA1058}" srcOrd="0" destOrd="0" presId="urn:microsoft.com/office/officeart/2008/layout/HorizontalMultiLevelHierarchy"/>
    <dgm:cxn modelId="{E42D2757-B572-FE42-A00F-B27E310734D5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FEEDC147-D09D-D84C-82BA-ADAF39C8ECA2}" type="presOf" srcId="{DD5BF61D-B843-C744-B9A9-3312A1287EF4}" destId="{C852AF5D-E3CA-F844-B775-08DD6E6FB940}" srcOrd="0" destOrd="0" presId="urn:microsoft.com/office/officeart/2008/layout/HorizontalMultiLevelHierarchy"/>
    <dgm:cxn modelId="{EEF32C2F-7FE5-5942-ABA4-E53F0B965301}" type="presOf" srcId="{CC08C8E7-D5AB-9C4F-A78B-4A8C57EB2D22}" destId="{7111AE39-B455-7C4D-91F4-9E37E3822D07}" srcOrd="0" destOrd="0" presId="urn:microsoft.com/office/officeart/2008/layout/HorizontalMultiLevelHierarchy"/>
    <dgm:cxn modelId="{1284C837-3731-8D4A-9CDA-AE7BC21C49FE}" type="presOf" srcId="{2EFE4671-8583-3540-9262-1FC578B666F4}" destId="{3013142F-A3C7-F746-853E-2CA8B540A8DE}" srcOrd="0" destOrd="0" presId="urn:microsoft.com/office/officeart/2008/layout/HorizontalMultiLevelHierarchy"/>
    <dgm:cxn modelId="{382A8746-E2EC-8945-B116-7FF395FA6417}" type="presOf" srcId="{773FD5F0-F007-F148-886B-86E72F86266E}" destId="{D3E2E567-EC04-E743-9B8C-985408EA1058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E686B219-8BAA-804E-9BBA-088D47953412}" type="presOf" srcId="{A73DCD64-89DF-3E4C-9543-0D417B51464E}" destId="{082A771F-69AF-7C4C-86CB-DF1CD8CB6581}" srcOrd="0" destOrd="0" presId="urn:microsoft.com/office/officeart/2008/layout/HorizontalMultiLevelHierarchy"/>
    <dgm:cxn modelId="{9F85EA00-046B-584A-A49D-D6787C4E2330}" type="presOf" srcId="{BDC2CFA9-99C6-8347-9628-F8B57513FB8C}" destId="{93180932-306E-E545-95F9-2A5635FDC9F1}" srcOrd="0" destOrd="0" presId="urn:microsoft.com/office/officeart/2008/layout/HorizontalMultiLevelHierarchy"/>
    <dgm:cxn modelId="{79F52B93-7E95-9D48-9DD7-FDB27137031A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A77156E-301C-924E-A218-A7E04204EB0E}" type="presOf" srcId="{A73DCD64-89DF-3E4C-9543-0D417B51464E}" destId="{F726EDD3-E670-9B47-8786-4F599884289D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64E8F63-08A3-534B-BEC0-905C693A826E}" type="presParOf" srcId="{3013142F-A3C7-F746-853E-2CA8B540A8DE}" destId="{B764B132-0961-414E-B6FA-FB0C6C1C6CED}" srcOrd="0" destOrd="0" presId="urn:microsoft.com/office/officeart/2008/layout/HorizontalMultiLevelHierarchy"/>
    <dgm:cxn modelId="{BE63CE74-81E5-2041-A89C-167162BF33A5}" type="presParOf" srcId="{B764B132-0961-414E-B6FA-FB0C6C1C6CED}" destId="{7111AE39-B455-7C4D-91F4-9E37E3822D07}" srcOrd="0" destOrd="0" presId="urn:microsoft.com/office/officeart/2008/layout/HorizontalMultiLevelHierarchy"/>
    <dgm:cxn modelId="{55B2FE27-A579-2143-88F8-8C2D0071EF19}" type="presParOf" srcId="{B764B132-0961-414E-B6FA-FB0C6C1C6CED}" destId="{551EC4E6-AE1D-DD43-B7C4-D7EFBEA2E636}" srcOrd="1" destOrd="0" presId="urn:microsoft.com/office/officeart/2008/layout/HorizontalMultiLevelHierarchy"/>
    <dgm:cxn modelId="{1F7E9514-8606-5544-81AD-E9C720E58EF9}" type="presParOf" srcId="{551EC4E6-AE1D-DD43-B7C4-D7EFBEA2E636}" destId="{082A771F-69AF-7C4C-86CB-DF1CD8CB6581}" srcOrd="0" destOrd="0" presId="urn:microsoft.com/office/officeart/2008/layout/HorizontalMultiLevelHierarchy"/>
    <dgm:cxn modelId="{99495980-4FE8-3B4F-B719-362D38E6E7A3}" type="presParOf" srcId="{082A771F-69AF-7C4C-86CB-DF1CD8CB6581}" destId="{F726EDD3-E670-9B47-8786-4F599884289D}" srcOrd="0" destOrd="0" presId="urn:microsoft.com/office/officeart/2008/layout/HorizontalMultiLevelHierarchy"/>
    <dgm:cxn modelId="{41D2AC1B-6CB4-2645-BA67-3CC91EC8DCD6}" type="presParOf" srcId="{551EC4E6-AE1D-DD43-B7C4-D7EFBEA2E636}" destId="{7B40AE63-0EA3-0747-BCE5-5F3AB0355BF2}" srcOrd="1" destOrd="0" presId="urn:microsoft.com/office/officeart/2008/layout/HorizontalMultiLevelHierarchy"/>
    <dgm:cxn modelId="{3C0C493F-933A-DD44-B334-B45D89BA5274}" type="presParOf" srcId="{7B40AE63-0EA3-0747-BCE5-5F3AB0355BF2}" destId="{C852AF5D-E3CA-F844-B775-08DD6E6FB940}" srcOrd="0" destOrd="0" presId="urn:microsoft.com/office/officeart/2008/layout/HorizontalMultiLevelHierarchy"/>
    <dgm:cxn modelId="{37C24E73-AA67-F54F-ACCA-6E00C3BDBC9C}" type="presParOf" srcId="{7B40AE63-0EA3-0747-BCE5-5F3AB0355BF2}" destId="{30463D07-8E7F-3146-97CE-76CE82648742}" srcOrd="1" destOrd="0" presId="urn:microsoft.com/office/officeart/2008/layout/HorizontalMultiLevelHierarchy"/>
    <dgm:cxn modelId="{6F1ED560-38CA-314D-B083-8703CDE9A3F5}" type="presParOf" srcId="{551EC4E6-AE1D-DD43-B7C4-D7EFBEA2E636}" destId="{93180932-306E-E545-95F9-2A5635FDC9F1}" srcOrd="2" destOrd="0" presId="urn:microsoft.com/office/officeart/2008/layout/HorizontalMultiLevelHierarchy"/>
    <dgm:cxn modelId="{510ED0B8-B8C5-FA41-BA52-02CEA559F4CE}" type="presParOf" srcId="{93180932-306E-E545-95F9-2A5635FDC9F1}" destId="{7A2CD5A7-70D6-DE44-803D-0740544CB367}" srcOrd="0" destOrd="0" presId="urn:microsoft.com/office/officeart/2008/layout/HorizontalMultiLevelHierarchy"/>
    <dgm:cxn modelId="{7C3CF8EE-6BCE-A14C-A7BC-0DE6673B69D2}" type="presParOf" srcId="{551EC4E6-AE1D-DD43-B7C4-D7EFBEA2E636}" destId="{A0C9905E-6DBF-7645-94A7-C4BCDADC46B9}" srcOrd="3" destOrd="0" presId="urn:microsoft.com/office/officeart/2008/layout/HorizontalMultiLevelHierarchy"/>
    <dgm:cxn modelId="{B9C191D5-1E1C-8C4B-8F30-E9FE609790EF}" type="presParOf" srcId="{A0C9905E-6DBF-7645-94A7-C4BCDADC46B9}" destId="{D3E2E567-EC04-E743-9B8C-985408EA1058}" srcOrd="0" destOrd="0" presId="urn:microsoft.com/office/officeart/2008/layout/HorizontalMultiLevelHierarchy"/>
    <dgm:cxn modelId="{4F908EB1-EB4F-FC46-BF18-615276F21F20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4889CC94-E1F8-8541-861B-B2F4C7101E9D}" type="presOf" srcId="{2EFE4671-8583-3540-9262-1FC578B666F4}" destId="{3013142F-A3C7-F746-853E-2CA8B540A8DE}" srcOrd="0" destOrd="0" presId="urn:microsoft.com/office/officeart/2008/layout/HorizontalMultiLevelHierarchy"/>
    <dgm:cxn modelId="{EB3E8128-C47B-2E4E-882C-4788FE675970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CAE9495-CAE1-B340-B4C6-1172274375AC}" type="presOf" srcId="{DD5BF61D-B843-C744-B9A9-3312A1287EF4}" destId="{C852AF5D-E3CA-F844-B775-08DD6E6FB940}" srcOrd="0" destOrd="0" presId="urn:microsoft.com/office/officeart/2008/layout/HorizontalMultiLevelHierarchy"/>
    <dgm:cxn modelId="{27F40B9B-F603-2544-B6C6-2C96686687F5}" type="presOf" srcId="{773FD5F0-F007-F148-886B-86E72F86266E}" destId="{D3E2E567-EC04-E743-9B8C-985408EA1058}" srcOrd="0" destOrd="0" presId="urn:microsoft.com/office/officeart/2008/layout/HorizontalMultiLevelHierarchy"/>
    <dgm:cxn modelId="{A16963B3-22F9-1C46-937A-D92A02C24E53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70E0233-E0B6-B04B-93EF-EAAD2811B00A}" type="presOf" srcId="{A73DCD64-89DF-3E4C-9543-0D417B51464E}" destId="{082A771F-69AF-7C4C-86CB-DF1CD8CB6581}" srcOrd="0" destOrd="0" presId="urn:microsoft.com/office/officeart/2008/layout/HorizontalMultiLevelHierarchy"/>
    <dgm:cxn modelId="{DDD2B835-A14C-DA4F-A945-237ED97096E1}" type="presOf" srcId="{BDC2CFA9-99C6-8347-9628-F8B57513FB8C}" destId="{93180932-306E-E545-95F9-2A5635FDC9F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B70B832-7911-FB4C-9E60-9C652D8B335E}" type="presOf" srcId="{A73DCD64-89DF-3E4C-9543-0D417B51464E}" destId="{F726EDD3-E670-9B47-8786-4F599884289D}" srcOrd="1" destOrd="0" presId="urn:microsoft.com/office/officeart/2008/layout/HorizontalMultiLevelHierarchy"/>
    <dgm:cxn modelId="{F5697EEF-91FF-9D4C-BE06-A7A01C084E63}" type="presParOf" srcId="{3013142F-A3C7-F746-853E-2CA8B540A8DE}" destId="{B764B132-0961-414E-B6FA-FB0C6C1C6CED}" srcOrd="0" destOrd="0" presId="urn:microsoft.com/office/officeart/2008/layout/HorizontalMultiLevelHierarchy"/>
    <dgm:cxn modelId="{33ABC1CF-B7F6-3145-AE47-9E1DD5B86A76}" type="presParOf" srcId="{B764B132-0961-414E-B6FA-FB0C6C1C6CED}" destId="{7111AE39-B455-7C4D-91F4-9E37E3822D07}" srcOrd="0" destOrd="0" presId="urn:microsoft.com/office/officeart/2008/layout/HorizontalMultiLevelHierarchy"/>
    <dgm:cxn modelId="{259A8097-4310-5A4E-BF2F-BF25A4782DD5}" type="presParOf" srcId="{B764B132-0961-414E-B6FA-FB0C6C1C6CED}" destId="{551EC4E6-AE1D-DD43-B7C4-D7EFBEA2E636}" srcOrd="1" destOrd="0" presId="urn:microsoft.com/office/officeart/2008/layout/HorizontalMultiLevelHierarchy"/>
    <dgm:cxn modelId="{E4E89D4F-BC35-AC48-93D9-1D9D73260DDC}" type="presParOf" srcId="{551EC4E6-AE1D-DD43-B7C4-D7EFBEA2E636}" destId="{082A771F-69AF-7C4C-86CB-DF1CD8CB6581}" srcOrd="0" destOrd="0" presId="urn:microsoft.com/office/officeart/2008/layout/HorizontalMultiLevelHierarchy"/>
    <dgm:cxn modelId="{5D556761-FC59-1B44-9B69-ADEC5D20029C}" type="presParOf" srcId="{082A771F-69AF-7C4C-86CB-DF1CD8CB6581}" destId="{F726EDD3-E670-9B47-8786-4F599884289D}" srcOrd="0" destOrd="0" presId="urn:microsoft.com/office/officeart/2008/layout/HorizontalMultiLevelHierarchy"/>
    <dgm:cxn modelId="{3AF3109E-2826-CD49-A02E-14D49A7852A9}" type="presParOf" srcId="{551EC4E6-AE1D-DD43-B7C4-D7EFBEA2E636}" destId="{7B40AE63-0EA3-0747-BCE5-5F3AB0355BF2}" srcOrd="1" destOrd="0" presId="urn:microsoft.com/office/officeart/2008/layout/HorizontalMultiLevelHierarchy"/>
    <dgm:cxn modelId="{565C9629-EC64-6B44-8BB0-BF0E522553F8}" type="presParOf" srcId="{7B40AE63-0EA3-0747-BCE5-5F3AB0355BF2}" destId="{C852AF5D-E3CA-F844-B775-08DD6E6FB940}" srcOrd="0" destOrd="0" presId="urn:microsoft.com/office/officeart/2008/layout/HorizontalMultiLevelHierarchy"/>
    <dgm:cxn modelId="{D1AD55A7-A480-D445-B662-DBCA060C1A70}" type="presParOf" srcId="{7B40AE63-0EA3-0747-BCE5-5F3AB0355BF2}" destId="{30463D07-8E7F-3146-97CE-76CE82648742}" srcOrd="1" destOrd="0" presId="urn:microsoft.com/office/officeart/2008/layout/HorizontalMultiLevelHierarchy"/>
    <dgm:cxn modelId="{236A77EE-E889-144E-B96D-F8B7761A8800}" type="presParOf" srcId="{551EC4E6-AE1D-DD43-B7C4-D7EFBEA2E636}" destId="{93180932-306E-E545-95F9-2A5635FDC9F1}" srcOrd="2" destOrd="0" presId="urn:microsoft.com/office/officeart/2008/layout/HorizontalMultiLevelHierarchy"/>
    <dgm:cxn modelId="{9ECFB467-D8F5-9545-B44E-4A829389EAF9}" type="presParOf" srcId="{93180932-306E-E545-95F9-2A5635FDC9F1}" destId="{7A2CD5A7-70D6-DE44-803D-0740544CB367}" srcOrd="0" destOrd="0" presId="urn:microsoft.com/office/officeart/2008/layout/HorizontalMultiLevelHierarchy"/>
    <dgm:cxn modelId="{B90FE5DA-1BA7-ED4B-9748-3D5FDADC2712}" type="presParOf" srcId="{551EC4E6-AE1D-DD43-B7C4-D7EFBEA2E636}" destId="{A0C9905E-6DBF-7645-94A7-C4BCDADC46B9}" srcOrd="3" destOrd="0" presId="urn:microsoft.com/office/officeart/2008/layout/HorizontalMultiLevelHierarchy"/>
    <dgm:cxn modelId="{70A13523-3B3C-704C-98E7-BB4DF5BDBA8D}" type="presParOf" srcId="{A0C9905E-6DBF-7645-94A7-C4BCDADC46B9}" destId="{D3E2E567-EC04-E743-9B8C-985408EA1058}" srcOrd="0" destOrd="0" presId="urn:microsoft.com/office/officeart/2008/layout/HorizontalMultiLevelHierarchy"/>
    <dgm:cxn modelId="{02A4D1A2-073F-7E4E-B4B3-797EF4315262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6653962-E7D1-024C-9CF7-E22B2D2BF2FC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AEBECD6-6D7F-C740-AC69-FCF0B8A0EF3F}" type="presOf" srcId="{773FD5F0-F007-F148-886B-86E72F86266E}" destId="{D3E2E567-EC04-E743-9B8C-985408EA1058}" srcOrd="0" destOrd="0" presId="urn:microsoft.com/office/officeart/2008/layout/HorizontalMultiLevelHierarchy"/>
    <dgm:cxn modelId="{B5F1ADC8-A838-AF46-B4A2-7FC7130B17F1}" type="presOf" srcId="{CC08C8E7-D5AB-9C4F-A78B-4A8C57EB2D22}" destId="{7111AE39-B455-7C4D-91F4-9E37E3822D07}" srcOrd="0" destOrd="0" presId="urn:microsoft.com/office/officeart/2008/layout/HorizontalMultiLevelHierarchy"/>
    <dgm:cxn modelId="{5A190D12-7DF4-5F4B-B11C-3C2F5B5003C4}" type="presOf" srcId="{DD5BF61D-B843-C744-B9A9-3312A1287EF4}" destId="{C852AF5D-E3CA-F844-B775-08DD6E6FB940}" srcOrd="0" destOrd="0" presId="urn:microsoft.com/office/officeart/2008/layout/HorizontalMultiLevelHierarchy"/>
    <dgm:cxn modelId="{42E9754D-4F61-8440-9F6A-BE7BA01E23E9}" type="presOf" srcId="{BDC2CFA9-99C6-8347-9628-F8B57513FB8C}" destId="{7A2CD5A7-70D6-DE44-803D-0740544CB367}" srcOrd="1" destOrd="0" presId="urn:microsoft.com/office/officeart/2008/layout/HorizontalMultiLevelHierarchy"/>
    <dgm:cxn modelId="{B20EE690-F360-7C4C-B3A8-F4C7992E86BC}" type="presOf" srcId="{2EFE4671-8583-3540-9262-1FC578B666F4}" destId="{3013142F-A3C7-F746-853E-2CA8B540A8DE}" srcOrd="0" destOrd="0" presId="urn:microsoft.com/office/officeart/2008/layout/HorizontalMultiLevelHierarchy"/>
    <dgm:cxn modelId="{A503BDDA-CC9C-1E4B-AE72-C78ACA3483CC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F270FC2-C82C-5E40-A346-A07FE5A77AE1}" type="presOf" srcId="{A73DCD64-89DF-3E4C-9543-0D417B51464E}" destId="{F726EDD3-E670-9B47-8786-4F599884289D}" srcOrd="1" destOrd="0" presId="urn:microsoft.com/office/officeart/2008/layout/HorizontalMultiLevelHierarchy"/>
    <dgm:cxn modelId="{7611C07F-FEC2-024E-ACB4-E01FD40EC239}" type="presParOf" srcId="{3013142F-A3C7-F746-853E-2CA8B540A8DE}" destId="{B764B132-0961-414E-B6FA-FB0C6C1C6CED}" srcOrd="0" destOrd="0" presId="urn:microsoft.com/office/officeart/2008/layout/HorizontalMultiLevelHierarchy"/>
    <dgm:cxn modelId="{AECA2740-21B5-284F-9BFF-24DC187E8291}" type="presParOf" srcId="{B764B132-0961-414E-B6FA-FB0C6C1C6CED}" destId="{7111AE39-B455-7C4D-91F4-9E37E3822D07}" srcOrd="0" destOrd="0" presId="urn:microsoft.com/office/officeart/2008/layout/HorizontalMultiLevelHierarchy"/>
    <dgm:cxn modelId="{96241F0C-7BBC-E44A-B9CA-33622D69D84E}" type="presParOf" srcId="{B764B132-0961-414E-B6FA-FB0C6C1C6CED}" destId="{551EC4E6-AE1D-DD43-B7C4-D7EFBEA2E636}" srcOrd="1" destOrd="0" presId="urn:microsoft.com/office/officeart/2008/layout/HorizontalMultiLevelHierarchy"/>
    <dgm:cxn modelId="{DE9EF20D-0CB6-4A40-AC63-C797E2B52FD3}" type="presParOf" srcId="{551EC4E6-AE1D-DD43-B7C4-D7EFBEA2E636}" destId="{082A771F-69AF-7C4C-86CB-DF1CD8CB6581}" srcOrd="0" destOrd="0" presId="urn:microsoft.com/office/officeart/2008/layout/HorizontalMultiLevelHierarchy"/>
    <dgm:cxn modelId="{2C6C19E0-31B7-5947-94F4-3AAA2B6DC6C9}" type="presParOf" srcId="{082A771F-69AF-7C4C-86CB-DF1CD8CB6581}" destId="{F726EDD3-E670-9B47-8786-4F599884289D}" srcOrd="0" destOrd="0" presId="urn:microsoft.com/office/officeart/2008/layout/HorizontalMultiLevelHierarchy"/>
    <dgm:cxn modelId="{F119CFDA-0522-3F4E-B11B-98F74A722F9C}" type="presParOf" srcId="{551EC4E6-AE1D-DD43-B7C4-D7EFBEA2E636}" destId="{7B40AE63-0EA3-0747-BCE5-5F3AB0355BF2}" srcOrd="1" destOrd="0" presId="urn:microsoft.com/office/officeart/2008/layout/HorizontalMultiLevelHierarchy"/>
    <dgm:cxn modelId="{9269192F-3FCF-CF4B-97F3-3053F22D491F}" type="presParOf" srcId="{7B40AE63-0EA3-0747-BCE5-5F3AB0355BF2}" destId="{C852AF5D-E3CA-F844-B775-08DD6E6FB940}" srcOrd="0" destOrd="0" presId="urn:microsoft.com/office/officeart/2008/layout/HorizontalMultiLevelHierarchy"/>
    <dgm:cxn modelId="{2E45CD41-CA95-F14B-8A12-FCD0BF865286}" type="presParOf" srcId="{7B40AE63-0EA3-0747-BCE5-5F3AB0355BF2}" destId="{30463D07-8E7F-3146-97CE-76CE82648742}" srcOrd="1" destOrd="0" presId="urn:microsoft.com/office/officeart/2008/layout/HorizontalMultiLevelHierarchy"/>
    <dgm:cxn modelId="{C1DB183E-F0BE-0D43-9C53-F686AA45550E}" type="presParOf" srcId="{551EC4E6-AE1D-DD43-B7C4-D7EFBEA2E636}" destId="{93180932-306E-E545-95F9-2A5635FDC9F1}" srcOrd="2" destOrd="0" presId="urn:microsoft.com/office/officeart/2008/layout/HorizontalMultiLevelHierarchy"/>
    <dgm:cxn modelId="{32059526-1FBA-574F-AF56-3D276D2ECFD2}" type="presParOf" srcId="{93180932-306E-E545-95F9-2A5635FDC9F1}" destId="{7A2CD5A7-70D6-DE44-803D-0740544CB367}" srcOrd="0" destOrd="0" presId="urn:microsoft.com/office/officeart/2008/layout/HorizontalMultiLevelHierarchy"/>
    <dgm:cxn modelId="{2C8037EE-3496-1A4B-8C3A-9D03C37FB2A0}" type="presParOf" srcId="{551EC4E6-AE1D-DD43-B7C4-D7EFBEA2E636}" destId="{A0C9905E-6DBF-7645-94A7-C4BCDADC46B9}" srcOrd="3" destOrd="0" presId="urn:microsoft.com/office/officeart/2008/layout/HorizontalMultiLevelHierarchy"/>
    <dgm:cxn modelId="{6B1CAB60-930A-D345-B254-BD99451E944A}" type="presParOf" srcId="{A0C9905E-6DBF-7645-94A7-C4BCDADC46B9}" destId="{D3E2E567-EC04-E743-9B8C-985408EA1058}" srcOrd="0" destOrd="0" presId="urn:microsoft.com/office/officeart/2008/layout/HorizontalMultiLevelHierarchy"/>
    <dgm:cxn modelId="{45F4197C-2BFA-8446-AC56-CAFB8A33688F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2928819-3E1A-B740-B62C-DAB2726F9157}" type="presOf" srcId="{CC08C8E7-D5AB-9C4F-A78B-4A8C57EB2D22}" destId="{7111AE39-B455-7C4D-91F4-9E37E3822D07}" srcOrd="0" destOrd="0" presId="urn:microsoft.com/office/officeart/2008/layout/HorizontalMultiLevelHierarchy"/>
    <dgm:cxn modelId="{1553C201-BCAB-474D-B1BF-9C9B21A65491}" type="presOf" srcId="{A73DCD64-89DF-3E4C-9543-0D417B51464E}" destId="{F726EDD3-E670-9B47-8786-4F599884289D}" srcOrd="1" destOrd="0" presId="urn:microsoft.com/office/officeart/2008/layout/HorizontalMultiLevelHierarchy"/>
    <dgm:cxn modelId="{1854CE2A-2490-3344-B7A6-7C6A273AB01E}" type="presOf" srcId="{BDC2CFA9-99C6-8347-9628-F8B57513FB8C}" destId="{93180932-306E-E545-95F9-2A5635FDC9F1}" srcOrd="0" destOrd="0" presId="urn:microsoft.com/office/officeart/2008/layout/HorizontalMultiLevelHierarchy"/>
    <dgm:cxn modelId="{2AE08B6E-2245-2A4B-97C0-A4C39765B8F6}" type="presOf" srcId="{DD5BF61D-B843-C744-B9A9-3312A1287EF4}" destId="{C852AF5D-E3CA-F844-B775-08DD6E6FB940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D3BC6FDC-3EBC-FE47-80E4-95F6E96244EF}" type="presOf" srcId="{BDC2CFA9-99C6-8347-9628-F8B57513FB8C}" destId="{7A2CD5A7-70D6-DE44-803D-0740544CB367}" srcOrd="1" destOrd="0" presId="urn:microsoft.com/office/officeart/2008/layout/HorizontalMultiLevelHierarchy"/>
    <dgm:cxn modelId="{F30CC56A-3C4D-374F-9817-1F74CAB7BC6C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92A4EFA-609B-5849-92DC-39ACB5D00340}" type="presOf" srcId="{773FD5F0-F007-F148-886B-86E72F86266E}" destId="{D3E2E567-EC04-E743-9B8C-985408EA1058}" srcOrd="0" destOrd="0" presId="urn:microsoft.com/office/officeart/2008/layout/HorizontalMultiLevelHierarchy"/>
    <dgm:cxn modelId="{1178AD1D-6285-D242-9F25-B222E0AB4DC6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579D7D6-1C84-FF48-9E5E-BC38164A7FE0}" type="presParOf" srcId="{3013142F-A3C7-F746-853E-2CA8B540A8DE}" destId="{B764B132-0961-414E-B6FA-FB0C6C1C6CED}" srcOrd="0" destOrd="0" presId="urn:microsoft.com/office/officeart/2008/layout/HorizontalMultiLevelHierarchy"/>
    <dgm:cxn modelId="{94D9ED46-D18A-1B4D-9AD5-0FD2196B3B9D}" type="presParOf" srcId="{B764B132-0961-414E-B6FA-FB0C6C1C6CED}" destId="{7111AE39-B455-7C4D-91F4-9E37E3822D07}" srcOrd="0" destOrd="0" presId="urn:microsoft.com/office/officeart/2008/layout/HorizontalMultiLevelHierarchy"/>
    <dgm:cxn modelId="{E6D46461-A943-7248-BEB3-F6453F4BC165}" type="presParOf" srcId="{B764B132-0961-414E-B6FA-FB0C6C1C6CED}" destId="{551EC4E6-AE1D-DD43-B7C4-D7EFBEA2E636}" srcOrd="1" destOrd="0" presId="urn:microsoft.com/office/officeart/2008/layout/HorizontalMultiLevelHierarchy"/>
    <dgm:cxn modelId="{F7D99696-017C-8043-981E-071A90DCFE74}" type="presParOf" srcId="{551EC4E6-AE1D-DD43-B7C4-D7EFBEA2E636}" destId="{082A771F-69AF-7C4C-86CB-DF1CD8CB6581}" srcOrd="0" destOrd="0" presId="urn:microsoft.com/office/officeart/2008/layout/HorizontalMultiLevelHierarchy"/>
    <dgm:cxn modelId="{F8503EA7-BBD9-304F-9870-E2C79CAA703F}" type="presParOf" srcId="{082A771F-69AF-7C4C-86CB-DF1CD8CB6581}" destId="{F726EDD3-E670-9B47-8786-4F599884289D}" srcOrd="0" destOrd="0" presId="urn:microsoft.com/office/officeart/2008/layout/HorizontalMultiLevelHierarchy"/>
    <dgm:cxn modelId="{6F4EC3FE-3BE0-2348-B35F-EBAAB7010DA4}" type="presParOf" srcId="{551EC4E6-AE1D-DD43-B7C4-D7EFBEA2E636}" destId="{7B40AE63-0EA3-0747-BCE5-5F3AB0355BF2}" srcOrd="1" destOrd="0" presId="urn:microsoft.com/office/officeart/2008/layout/HorizontalMultiLevelHierarchy"/>
    <dgm:cxn modelId="{0D8BAECB-29CC-0341-A2FF-CA0209516F52}" type="presParOf" srcId="{7B40AE63-0EA3-0747-BCE5-5F3AB0355BF2}" destId="{C852AF5D-E3CA-F844-B775-08DD6E6FB940}" srcOrd="0" destOrd="0" presId="urn:microsoft.com/office/officeart/2008/layout/HorizontalMultiLevelHierarchy"/>
    <dgm:cxn modelId="{E2F12FC5-1F92-EA4D-9233-E62C0D69DAB1}" type="presParOf" srcId="{7B40AE63-0EA3-0747-BCE5-5F3AB0355BF2}" destId="{30463D07-8E7F-3146-97CE-76CE82648742}" srcOrd="1" destOrd="0" presId="urn:microsoft.com/office/officeart/2008/layout/HorizontalMultiLevelHierarchy"/>
    <dgm:cxn modelId="{10F9CF1A-FAE3-3648-9DFE-91F2C6978BFE}" type="presParOf" srcId="{551EC4E6-AE1D-DD43-B7C4-D7EFBEA2E636}" destId="{93180932-306E-E545-95F9-2A5635FDC9F1}" srcOrd="2" destOrd="0" presId="urn:microsoft.com/office/officeart/2008/layout/HorizontalMultiLevelHierarchy"/>
    <dgm:cxn modelId="{4A73C7DA-E1C1-824C-BCCD-93F2CFA75B75}" type="presParOf" srcId="{93180932-306E-E545-95F9-2A5635FDC9F1}" destId="{7A2CD5A7-70D6-DE44-803D-0740544CB367}" srcOrd="0" destOrd="0" presId="urn:microsoft.com/office/officeart/2008/layout/HorizontalMultiLevelHierarchy"/>
    <dgm:cxn modelId="{3EB82128-4F3C-C645-B5FD-80A2CA30922F}" type="presParOf" srcId="{551EC4E6-AE1D-DD43-B7C4-D7EFBEA2E636}" destId="{A0C9905E-6DBF-7645-94A7-C4BCDADC46B9}" srcOrd="3" destOrd="0" presId="urn:microsoft.com/office/officeart/2008/layout/HorizontalMultiLevelHierarchy"/>
    <dgm:cxn modelId="{FE26D3A7-4C76-AA44-AF8B-BE132BB64CD2}" type="presParOf" srcId="{A0C9905E-6DBF-7645-94A7-C4BCDADC46B9}" destId="{D3E2E567-EC04-E743-9B8C-985408EA1058}" srcOrd="0" destOrd="0" presId="urn:microsoft.com/office/officeart/2008/layout/HorizontalMultiLevelHierarchy"/>
    <dgm:cxn modelId="{8596F59F-EEA0-F34B-A8A9-81B48B45C885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第九章 垄断市场中的企业决策分析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垄断市场中的企业决策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938A9782-2B6B-8141-99DA-6568305E0C38}" type="pres">
      <dgm:prSet presAssocID="{45267C76-6276-B44A-878A-9D61B556EBD7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09422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D468B304-DC3B-834E-9470-ED4E69816650}" type="presOf" srcId="{DD5BF61D-B843-C744-B9A9-3312A1287EF4}" destId="{C852AF5D-E3CA-F844-B775-08DD6E6FB940}" srcOrd="0" destOrd="0" presId="urn:microsoft.com/office/officeart/2008/layout/HorizontalMultiLevelHierarchy"/>
    <dgm:cxn modelId="{C89C55CA-D4AC-2040-8586-F420958A0EB4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200593C-27E0-9A41-8643-6F3D27F176BA}" type="presOf" srcId="{A73DCD64-89DF-3E4C-9543-0D417B51464E}" destId="{F726EDD3-E670-9B47-8786-4F599884289D}" srcOrd="1" destOrd="0" presId="urn:microsoft.com/office/officeart/2008/layout/HorizontalMultiLevelHierarchy"/>
    <dgm:cxn modelId="{A699460A-0F43-C141-86FD-60272CE3AFE0}" type="presOf" srcId="{CC08C8E7-D5AB-9C4F-A78B-4A8C57EB2D22}" destId="{7111AE39-B455-7C4D-91F4-9E37E3822D07}" srcOrd="0" destOrd="0" presId="urn:microsoft.com/office/officeart/2008/layout/HorizontalMultiLevelHierarchy"/>
    <dgm:cxn modelId="{5220A084-8D6F-8641-822F-80A183394F33}" type="presOf" srcId="{9BA062DA-6B7A-FC4F-B1BB-7CC4C74C72CE}" destId="{1C998B4A-F8C8-5D49-862A-38B9C7611407}" srcOrd="0" destOrd="0" presId="urn:microsoft.com/office/officeart/2008/layout/HorizontalMultiLevelHierarchy"/>
    <dgm:cxn modelId="{E4734DA2-C521-FF44-B880-C38627018F9E}" type="presOf" srcId="{2EFE4671-8583-3540-9262-1FC578B666F4}" destId="{3013142F-A3C7-F746-853E-2CA8B540A8DE}" srcOrd="0" destOrd="0" presId="urn:microsoft.com/office/officeart/2008/layout/HorizontalMultiLevelHierarchy"/>
    <dgm:cxn modelId="{1D7C6251-7422-9646-A479-B8464629851C}" type="presOf" srcId="{45267C76-6276-B44A-878A-9D61B556EBD7}" destId="{1F2800E8-CF94-FD43-8D0E-7E4B278315B1}" srcOrd="0" destOrd="0" presId="urn:microsoft.com/office/officeart/2008/layout/HorizontalMultiLevelHierarchy"/>
    <dgm:cxn modelId="{A832CFCB-B549-754D-8A8F-AF5B6D089ED2}" type="presOf" srcId="{773FD5F0-F007-F148-886B-86E72F86266E}" destId="{D3E2E567-EC04-E743-9B8C-985408EA1058}" srcOrd="0" destOrd="0" presId="urn:microsoft.com/office/officeart/2008/layout/HorizontalMultiLevelHierarchy"/>
    <dgm:cxn modelId="{C9ADCC0D-FED4-CE4F-83A7-BFA243AEC8FD}" type="presOf" srcId="{BDC2CFA9-99C6-8347-9628-F8B57513FB8C}" destId="{7A2CD5A7-70D6-DE44-803D-0740544CB367}" srcOrd="1" destOrd="0" presId="urn:microsoft.com/office/officeart/2008/layout/HorizontalMultiLevelHierarchy"/>
    <dgm:cxn modelId="{F333AC59-B182-DB42-A0D8-1D2CEE8EA85B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1D6B8599-DD08-3349-A093-F1BD98077CDF}" type="presOf" srcId="{45267C76-6276-B44A-878A-9D61B556EBD7}" destId="{938A9782-2B6B-8141-99DA-6568305E0C38}" srcOrd="1" destOrd="0" presId="urn:microsoft.com/office/officeart/2008/layout/HorizontalMultiLevelHierarchy"/>
    <dgm:cxn modelId="{D4464569-B9E0-5146-A42C-4CA508ECEBB7}" type="presParOf" srcId="{3013142F-A3C7-F746-853E-2CA8B540A8DE}" destId="{B764B132-0961-414E-B6FA-FB0C6C1C6CED}" srcOrd="0" destOrd="0" presId="urn:microsoft.com/office/officeart/2008/layout/HorizontalMultiLevelHierarchy"/>
    <dgm:cxn modelId="{9D9444E7-79AC-E746-97C7-90787BBF9D4D}" type="presParOf" srcId="{B764B132-0961-414E-B6FA-FB0C6C1C6CED}" destId="{7111AE39-B455-7C4D-91F4-9E37E3822D07}" srcOrd="0" destOrd="0" presId="urn:microsoft.com/office/officeart/2008/layout/HorizontalMultiLevelHierarchy"/>
    <dgm:cxn modelId="{9C510F7D-F254-4B43-B032-0E3C6E4EEF28}" type="presParOf" srcId="{B764B132-0961-414E-B6FA-FB0C6C1C6CED}" destId="{551EC4E6-AE1D-DD43-B7C4-D7EFBEA2E636}" srcOrd="1" destOrd="0" presId="urn:microsoft.com/office/officeart/2008/layout/HorizontalMultiLevelHierarchy"/>
    <dgm:cxn modelId="{6558E7A4-F5CF-6646-802C-4FB8F71A695A}" type="presParOf" srcId="{551EC4E6-AE1D-DD43-B7C4-D7EFBEA2E636}" destId="{082A771F-69AF-7C4C-86CB-DF1CD8CB6581}" srcOrd="0" destOrd="0" presId="urn:microsoft.com/office/officeart/2008/layout/HorizontalMultiLevelHierarchy"/>
    <dgm:cxn modelId="{F72498F3-0B82-264B-B598-744ADDA51436}" type="presParOf" srcId="{082A771F-69AF-7C4C-86CB-DF1CD8CB6581}" destId="{F726EDD3-E670-9B47-8786-4F599884289D}" srcOrd="0" destOrd="0" presId="urn:microsoft.com/office/officeart/2008/layout/HorizontalMultiLevelHierarchy"/>
    <dgm:cxn modelId="{F5512B28-6B61-1A42-81B9-8480563CD924}" type="presParOf" srcId="{551EC4E6-AE1D-DD43-B7C4-D7EFBEA2E636}" destId="{7B40AE63-0EA3-0747-BCE5-5F3AB0355BF2}" srcOrd="1" destOrd="0" presId="urn:microsoft.com/office/officeart/2008/layout/HorizontalMultiLevelHierarchy"/>
    <dgm:cxn modelId="{0F0136FB-ABCB-5040-B978-616CCB46D6B5}" type="presParOf" srcId="{7B40AE63-0EA3-0747-BCE5-5F3AB0355BF2}" destId="{C852AF5D-E3CA-F844-B775-08DD6E6FB940}" srcOrd="0" destOrd="0" presId="urn:microsoft.com/office/officeart/2008/layout/HorizontalMultiLevelHierarchy"/>
    <dgm:cxn modelId="{7A965AF0-CEE2-2D4A-B444-F30E4CE830F5}" type="presParOf" srcId="{7B40AE63-0EA3-0747-BCE5-5F3AB0355BF2}" destId="{30463D07-8E7F-3146-97CE-76CE82648742}" srcOrd="1" destOrd="0" presId="urn:microsoft.com/office/officeart/2008/layout/HorizontalMultiLevelHierarchy"/>
    <dgm:cxn modelId="{87495805-1DD7-CA4E-8106-BFDB3FD3C2ED}" type="presParOf" srcId="{551EC4E6-AE1D-DD43-B7C4-D7EFBEA2E636}" destId="{93180932-306E-E545-95F9-2A5635FDC9F1}" srcOrd="2" destOrd="0" presId="urn:microsoft.com/office/officeart/2008/layout/HorizontalMultiLevelHierarchy"/>
    <dgm:cxn modelId="{B76261BC-90DB-B14F-B8C9-5B8A43A01313}" type="presParOf" srcId="{93180932-306E-E545-95F9-2A5635FDC9F1}" destId="{7A2CD5A7-70D6-DE44-803D-0740544CB367}" srcOrd="0" destOrd="0" presId="urn:microsoft.com/office/officeart/2008/layout/HorizontalMultiLevelHierarchy"/>
    <dgm:cxn modelId="{E875B16C-07BA-B34C-BACE-BD6B4F418407}" type="presParOf" srcId="{551EC4E6-AE1D-DD43-B7C4-D7EFBEA2E636}" destId="{A0C9905E-6DBF-7645-94A7-C4BCDADC46B9}" srcOrd="3" destOrd="0" presId="urn:microsoft.com/office/officeart/2008/layout/HorizontalMultiLevelHierarchy"/>
    <dgm:cxn modelId="{C7696FF7-D426-5745-91CF-767A75BE3495}" type="presParOf" srcId="{A0C9905E-6DBF-7645-94A7-C4BCDADC46B9}" destId="{D3E2E567-EC04-E743-9B8C-985408EA1058}" srcOrd="0" destOrd="0" presId="urn:microsoft.com/office/officeart/2008/layout/HorizontalMultiLevelHierarchy"/>
    <dgm:cxn modelId="{E69F6D6E-DD0A-8F4F-921F-A3BFEFAE47AA}" type="presParOf" srcId="{A0C9905E-6DBF-7645-94A7-C4BCDADC46B9}" destId="{1488A531-D252-B440-B1DA-4363F37F8970}" srcOrd="1" destOrd="0" presId="urn:microsoft.com/office/officeart/2008/layout/HorizontalMultiLevelHierarchy"/>
    <dgm:cxn modelId="{EFB7EFC3-EE88-A14C-9870-7FF000242D76}" type="presParOf" srcId="{551EC4E6-AE1D-DD43-B7C4-D7EFBEA2E636}" destId="{1F2800E8-CF94-FD43-8D0E-7E4B278315B1}" srcOrd="4" destOrd="0" presId="urn:microsoft.com/office/officeart/2008/layout/HorizontalMultiLevelHierarchy"/>
    <dgm:cxn modelId="{94BD0B64-0F87-E44D-904E-ADFF2E7BA879}" type="presParOf" srcId="{1F2800E8-CF94-FD43-8D0E-7E4B278315B1}" destId="{938A9782-2B6B-8141-99DA-6568305E0C38}" srcOrd="0" destOrd="0" presId="urn:microsoft.com/office/officeart/2008/layout/HorizontalMultiLevelHierarchy"/>
    <dgm:cxn modelId="{DEDB3BC4-D2A5-334E-A4DC-924742062574}" type="presParOf" srcId="{551EC4E6-AE1D-DD43-B7C4-D7EFBEA2E636}" destId="{7377E58F-198D-DE48-B3AF-2D2AF67C403D}" srcOrd="5" destOrd="0" presId="urn:microsoft.com/office/officeart/2008/layout/HorizontalMultiLevelHierarchy"/>
    <dgm:cxn modelId="{4AD81C51-2AF4-D847-8DA6-155E4E1B9BF2}" type="presParOf" srcId="{7377E58F-198D-DE48-B3AF-2D2AF67C403D}" destId="{1C998B4A-F8C8-5D49-862A-38B9C7611407}" srcOrd="0" destOrd="0" presId="urn:microsoft.com/office/officeart/2008/layout/HorizontalMultiLevelHierarchy"/>
    <dgm:cxn modelId="{08E0977B-F11E-E648-A4FA-A0E0301B5B8C}" type="presParOf" srcId="{7377E58F-198D-DE48-B3AF-2D2AF67C403D}" destId="{F9C8551A-E3F5-1A41-9D81-BA411262A9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1A6036D-A2AC-1D49-AFDC-14FB1D2E5130}" type="presOf" srcId="{BDC2CFA9-99C6-8347-9628-F8B57513FB8C}" destId="{93180932-306E-E545-95F9-2A5635FDC9F1}" srcOrd="0" destOrd="0" presId="urn:microsoft.com/office/officeart/2008/layout/HorizontalMultiLevelHierarchy"/>
    <dgm:cxn modelId="{1EA921DB-F18B-6F4C-8861-563764C55690}" type="presOf" srcId="{773FD5F0-F007-F148-886B-86E72F86266E}" destId="{D3E2E567-EC04-E743-9B8C-985408EA1058}" srcOrd="0" destOrd="0" presId="urn:microsoft.com/office/officeart/2008/layout/HorizontalMultiLevelHierarchy"/>
    <dgm:cxn modelId="{A42D7A9F-0331-D446-BC58-33479522E6ED}" type="presOf" srcId="{A73DCD64-89DF-3E4C-9543-0D417B51464E}" destId="{082A771F-69AF-7C4C-86CB-DF1CD8CB6581}" srcOrd="0" destOrd="0" presId="urn:microsoft.com/office/officeart/2008/layout/HorizontalMultiLevelHierarchy"/>
    <dgm:cxn modelId="{A0CE1666-58CD-7742-AFFF-C1080254A161}" type="presOf" srcId="{A73DCD64-89DF-3E4C-9543-0D417B51464E}" destId="{F726EDD3-E670-9B47-8786-4F599884289D}" srcOrd="1" destOrd="0" presId="urn:microsoft.com/office/officeart/2008/layout/HorizontalMultiLevelHierarchy"/>
    <dgm:cxn modelId="{E1460C1F-2F39-5E48-8DA7-BF55B7885FE1}" type="presOf" srcId="{DD5BF61D-B843-C744-B9A9-3312A1287EF4}" destId="{C852AF5D-E3CA-F844-B775-08DD6E6FB940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69D311F-9064-A74D-B434-9A64C5F07594}" type="presOf" srcId="{BDC2CFA9-99C6-8347-9628-F8B57513FB8C}" destId="{7A2CD5A7-70D6-DE44-803D-0740544CB367}" srcOrd="1" destOrd="0" presId="urn:microsoft.com/office/officeart/2008/layout/HorizontalMultiLevelHierarchy"/>
    <dgm:cxn modelId="{D92AAA8E-A310-0744-A847-9A4F9C6E741D}" type="presOf" srcId="{2EFE4671-8583-3540-9262-1FC578B666F4}" destId="{3013142F-A3C7-F746-853E-2CA8B540A8DE}" srcOrd="0" destOrd="0" presId="urn:microsoft.com/office/officeart/2008/layout/HorizontalMultiLevelHierarchy"/>
    <dgm:cxn modelId="{50B5D074-ED46-C14B-AF4B-782B842F18F9}" type="presOf" srcId="{CC08C8E7-D5AB-9C4F-A78B-4A8C57EB2D22}" destId="{7111AE39-B455-7C4D-91F4-9E37E3822D07}" srcOrd="0" destOrd="0" presId="urn:microsoft.com/office/officeart/2008/layout/HorizontalMultiLevelHierarchy"/>
    <dgm:cxn modelId="{B42365F5-58AD-194C-9A25-5B307624CC00}" type="presParOf" srcId="{3013142F-A3C7-F746-853E-2CA8B540A8DE}" destId="{B764B132-0961-414E-B6FA-FB0C6C1C6CED}" srcOrd="0" destOrd="0" presId="urn:microsoft.com/office/officeart/2008/layout/HorizontalMultiLevelHierarchy"/>
    <dgm:cxn modelId="{15B79FFC-AE24-D843-9595-4D55539DAFFF}" type="presParOf" srcId="{B764B132-0961-414E-B6FA-FB0C6C1C6CED}" destId="{7111AE39-B455-7C4D-91F4-9E37E3822D07}" srcOrd="0" destOrd="0" presId="urn:microsoft.com/office/officeart/2008/layout/HorizontalMultiLevelHierarchy"/>
    <dgm:cxn modelId="{DAC03F70-81F8-7847-AEAA-06FDF994B125}" type="presParOf" srcId="{B764B132-0961-414E-B6FA-FB0C6C1C6CED}" destId="{551EC4E6-AE1D-DD43-B7C4-D7EFBEA2E636}" srcOrd="1" destOrd="0" presId="urn:microsoft.com/office/officeart/2008/layout/HorizontalMultiLevelHierarchy"/>
    <dgm:cxn modelId="{1A2E965E-2372-794A-A954-C04EB6C174E0}" type="presParOf" srcId="{551EC4E6-AE1D-DD43-B7C4-D7EFBEA2E636}" destId="{082A771F-69AF-7C4C-86CB-DF1CD8CB6581}" srcOrd="0" destOrd="0" presId="urn:microsoft.com/office/officeart/2008/layout/HorizontalMultiLevelHierarchy"/>
    <dgm:cxn modelId="{DA75D820-1547-C849-8540-A492FC4F8127}" type="presParOf" srcId="{082A771F-69AF-7C4C-86CB-DF1CD8CB6581}" destId="{F726EDD3-E670-9B47-8786-4F599884289D}" srcOrd="0" destOrd="0" presId="urn:microsoft.com/office/officeart/2008/layout/HorizontalMultiLevelHierarchy"/>
    <dgm:cxn modelId="{3604ED06-D659-3F4B-BD63-EA788891B458}" type="presParOf" srcId="{551EC4E6-AE1D-DD43-B7C4-D7EFBEA2E636}" destId="{7B40AE63-0EA3-0747-BCE5-5F3AB0355BF2}" srcOrd="1" destOrd="0" presId="urn:microsoft.com/office/officeart/2008/layout/HorizontalMultiLevelHierarchy"/>
    <dgm:cxn modelId="{F1484A35-74E8-C041-A66C-59C7549F3FD4}" type="presParOf" srcId="{7B40AE63-0EA3-0747-BCE5-5F3AB0355BF2}" destId="{C852AF5D-E3CA-F844-B775-08DD6E6FB940}" srcOrd="0" destOrd="0" presId="urn:microsoft.com/office/officeart/2008/layout/HorizontalMultiLevelHierarchy"/>
    <dgm:cxn modelId="{18EFFCF8-3116-0743-ACE5-B019F77CB5DA}" type="presParOf" srcId="{7B40AE63-0EA3-0747-BCE5-5F3AB0355BF2}" destId="{30463D07-8E7F-3146-97CE-76CE82648742}" srcOrd="1" destOrd="0" presId="urn:microsoft.com/office/officeart/2008/layout/HorizontalMultiLevelHierarchy"/>
    <dgm:cxn modelId="{C7D4958A-2EE4-C24B-80FB-EF9A2608B969}" type="presParOf" srcId="{551EC4E6-AE1D-DD43-B7C4-D7EFBEA2E636}" destId="{93180932-306E-E545-95F9-2A5635FDC9F1}" srcOrd="2" destOrd="0" presId="urn:microsoft.com/office/officeart/2008/layout/HorizontalMultiLevelHierarchy"/>
    <dgm:cxn modelId="{37E6BF56-3A05-D149-8DD1-8DF7AE460DEC}" type="presParOf" srcId="{93180932-306E-E545-95F9-2A5635FDC9F1}" destId="{7A2CD5A7-70D6-DE44-803D-0740544CB367}" srcOrd="0" destOrd="0" presId="urn:microsoft.com/office/officeart/2008/layout/HorizontalMultiLevelHierarchy"/>
    <dgm:cxn modelId="{620299DC-34FA-2D42-AB41-B3676F64961F}" type="presParOf" srcId="{551EC4E6-AE1D-DD43-B7C4-D7EFBEA2E636}" destId="{A0C9905E-6DBF-7645-94A7-C4BCDADC46B9}" srcOrd="3" destOrd="0" presId="urn:microsoft.com/office/officeart/2008/layout/HorizontalMultiLevelHierarchy"/>
    <dgm:cxn modelId="{9A083DC5-544F-8941-B86A-13C9D302D021}" type="presParOf" srcId="{A0C9905E-6DBF-7645-94A7-C4BCDADC46B9}" destId="{D3E2E567-EC04-E743-9B8C-985408EA1058}" srcOrd="0" destOrd="0" presId="urn:microsoft.com/office/officeart/2008/layout/HorizontalMultiLevelHierarchy"/>
    <dgm:cxn modelId="{7A547285-45D2-7D48-8F1C-6EA8C50ED58D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3084C38-E8E0-0444-96FD-FAE089207125}" type="presOf" srcId="{A73DCD64-89DF-3E4C-9543-0D417B51464E}" destId="{F726EDD3-E670-9B47-8786-4F599884289D}" srcOrd="1" destOrd="0" presId="urn:microsoft.com/office/officeart/2008/layout/HorizontalMultiLevelHierarchy"/>
    <dgm:cxn modelId="{9764F5FE-978E-1548-B916-407CAF08A80C}" type="presOf" srcId="{CC08C8E7-D5AB-9C4F-A78B-4A8C57EB2D22}" destId="{7111AE39-B455-7C4D-91F4-9E37E3822D07}" srcOrd="0" destOrd="0" presId="urn:microsoft.com/office/officeart/2008/layout/HorizontalMultiLevelHierarchy"/>
    <dgm:cxn modelId="{3CDB80B4-29B9-7C44-95E6-AA97CAD238D0}" type="presOf" srcId="{DD5BF61D-B843-C744-B9A9-3312A1287EF4}" destId="{C852AF5D-E3CA-F844-B775-08DD6E6FB940}" srcOrd="0" destOrd="0" presId="urn:microsoft.com/office/officeart/2008/layout/HorizontalMultiLevelHierarchy"/>
    <dgm:cxn modelId="{1C4D9FF8-D05A-0444-9A8C-C009950E8DB6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DCA298C-F738-4247-8EE5-3F7020BA2C08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AE484E0-8366-C84C-A6E5-1AE9F4B2873D}" type="presOf" srcId="{BDC2CFA9-99C6-8347-9628-F8B57513FB8C}" destId="{93180932-306E-E545-95F9-2A5635FDC9F1}" srcOrd="0" destOrd="0" presId="urn:microsoft.com/office/officeart/2008/layout/HorizontalMultiLevelHierarchy"/>
    <dgm:cxn modelId="{422F0CCA-D519-824F-BB3F-00B1B3F68488}" type="presOf" srcId="{A73DCD64-89DF-3E4C-9543-0D417B51464E}" destId="{082A771F-69AF-7C4C-86CB-DF1CD8CB6581}" srcOrd="0" destOrd="0" presId="urn:microsoft.com/office/officeart/2008/layout/HorizontalMultiLevelHierarchy"/>
    <dgm:cxn modelId="{2CC7D326-5E76-F34B-80A3-ACCCCFF83AD6}" type="presOf" srcId="{773FD5F0-F007-F148-886B-86E72F86266E}" destId="{D3E2E567-EC04-E743-9B8C-985408EA1058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8A230EB-9E63-3545-913B-6796A6D594DE}" type="presParOf" srcId="{3013142F-A3C7-F746-853E-2CA8B540A8DE}" destId="{B764B132-0961-414E-B6FA-FB0C6C1C6CED}" srcOrd="0" destOrd="0" presId="urn:microsoft.com/office/officeart/2008/layout/HorizontalMultiLevelHierarchy"/>
    <dgm:cxn modelId="{C2581B63-2FDB-8046-B403-177055087DFF}" type="presParOf" srcId="{B764B132-0961-414E-B6FA-FB0C6C1C6CED}" destId="{7111AE39-B455-7C4D-91F4-9E37E3822D07}" srcOrd="0" destOrd="0" presId="urn:microsoft.com/office/officeart/2008/layout/HorizontalMultiLevelHierarchy"/>
    <dgm:cxn modelId="{23B5A756-2936-514C-BA5C-FF1450825A3E}" type="presParOf" srcId="{B764B132-0961-414E-B6FA-FB0C6C1C6CED}" destId="{551EC4E6-AE1D-DD43-B7C4-D7EFBEA2E636}" srcOrd="1" destOrd="0" presId="urn:microsoft.com/office/officeart/2008/layout/HorizontalMultiLevelHierarchy"/>
    <dgm:cxn modelId="{515E6C40-EF52-3548-BFDF-9186BB080B13}" type="presParOf" srcId="{551EC4E6-AE1D-DD43-B7C4-D7EFBEA2E636}" destId="{082A771F-69AF-7C4C-86CB-DF1CD8CB6581}" srcOrd="0" destOrd="0" presId="urn:microsoft.com/office/officeart/2008/layout/HorizontalMultiLevelHierarchy"/>
    <dgm:cxn modelId="{E437CA80-6490-E248-A6C5-D15D808BAE3A}" type="presParOf" srcId="{082A771F-69AF-7C4C-86CB-DF1CD8CB6581}" destId="{F726EDD3-E670-9B47-8786-4F599884289D}" srcOrd="0" destOrd="0" presId="urn:microsoft.com/office/officeart/2008/layout/HorizontalMultiLevelHierarchy"/>
    <dgm:cxn modelId="{0C858CA7-1ECE-ED43-87D8-DC402CBBEB77}" type="presParOf" srcId="{551EC4E6-AE1D-DD43-B7C4-D7EFBEA2E636}" destId="{7B40AE63-0EA3-0747-BCE5-5F3AB0355BF2}" srcOrd="1" destOrd="0" presId="urn:microsoft.com/office/officeart/2008/layout/HorizontalMultiLevelHierarchy"/>
    <dgm:cxn modelId="{0B77F0E0-9C71-8049-8245-A4E5A6EAF8C7}" type="presParOf" srcId="{7B40AE63-0EA3-0747-BCE5-5F3AB0355BF2}" destId="{C852AF5D-E3CA-F844-B775-08DD6E6FB940}" srcOrd="0" destOrd="0" presId="urn:microsoft.com/office/officeart/2008/layout/HorizontalMultiLevelHierarchy"/>
    <dgm:cxn modelId="{91937A31-0C45-F149-BED4-EAB9622DD27B}" type="presParOf" srcId="{7B40AE63-0EA3-0747-BCE5-5F3AB0355BF2}" destId="{30463D07-8E7F-3146-97CE-76CE82648742}" srcOrd="1" destOrd="0" presId="urn:microsoft.com/office/officeart/2008/layout/HorizontalMultiLevelHierarchy"/>
    <dgm:cxn modelId="{03A914B9-6B04-934F-9A99-C5E857D0229F}" type="presParOf" srcId="{551EC4E6-AE1D-DD43-B7C4-D7EFBEA2E636}" destId="{93180932-306E-E545-95F9-2A5635FDC9F1}" srcOrd="2" destOrd="0" presId="urn:microsoft.com/office/officeart/2008/layout/HorizontalMultiLevelHierarchy"/>
    <dgm:cxn modelId="{F189F98C-9787-E349-AB0A-76EA689FEB11}" type="presParOf" srcId="{93180932-306E-E545-95F9-2A5635FDC9F1}" destId="{7A2CD5A7-70D6-DE44-803D-0740544CB367}" srcOrd="0" destOrd="0" presId="urn:microsoft.com/office/officeart/2008/layout/HorizontalMultiLevelHierarchy"/>
    <dgm:cxn modelId="{D5382162-5B7F-AC48-92A3-C566554C8C1F}" type="presParOf" srcId="{551EC4E6-AE1D-DD43-B7C4-D7EFBEA2E636}" destId="{A0C9905E-6DBF-7645-94A7-C4BCDADC46B9}" srcOrd="3" destOrd="0" presId="urn:microsoft.com/office/officeart/2008/layout/HorizontalMultiLevelHierarchy"/>
    <dgm:cxn modelId="{0DB19274-B238-9740-8641-7EAB44CC0469}" type="presParOf" srcId="{A0C9905E-6DBF-7645-94A7-C4BCDADC46B9}" destId="{D3E2E567-EC04-E743-9B8C-985408EA1058}" srcOrd="0" destOrd="0" presId="urn:microsoft.com/office/officeart/2008/layout/HorizontalMultiLevelHierarchy"/>
    <dgm:cxn modelId="{179B629B-79BE-5942-84FF-23533D0351DE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B81D46CF-2335-AA41-901E-D3EF10683B00}" type="presOf" srcId="{DD5BF61D-B843-C744-B9A9-3312A1287EF4}" destId="{C852AF5D-E3CA-F844-B775-08DD6E6FB940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DBB2F07-A9C7-ED4C-A966-D45DEE90EFC9}" type="presOf" srcId="{BDC2CFA9-99C6-8347-9628-F8B57513FB8C}" destId="{93180932-306E-E545-95F9-2A5635FDC9F1}" srcOrd="0" destOrd="0" presId="urn:microsoft.com/office/officeart/2008/layout/HorizontalMultiLevelHierarchy"/>
    <dgm:cxn modelId="{7C61E859-9B43-D840-97BF-93068EF8F14D}" type="presOf" srcId="{2EFE4671-8583-3540-9262-1FC578B666F4}" destId="{3013142F-A3C7-F746-853E-2CA8B540A8DE}" srcOrd="0" destOrd="0" presId="urn:microsoft.com/office/officeart/2008/layout/HorizontalMultiLevelHierarchy"/>
    <dgm:cxn modelId="{3BF4615F-EE78-C94F-BB4A-CA933F7D1585}" type="presOf" srcId="{773FD5F0-F007-F148-886B-86E72F86266E}" destId="{D3E2E567-EC04-E743-9B8C-985408EA1058}" srcOrd="0" destOrd="0" presId="urn:microsoft.com/office/officeart/2008/layout/HorizontalMultiLevelHierarchy"/>
    <dgm:cxn modelId="{41808A32-7ED0-B848-8968-C47AF72ED98E}" type="presOf" srcId="{A73DCD64-89DF-3E4C-9543-0D417B51464E}" destId="{082A771F-69AF-7C4C-86CB-DF1CD8CB6581}" srcOrd="0" destOrd="0" presId="urn:microsoft.com/office/officeart/2008/layout/HorizontalMultiLevelHierarchy"/>
    <dgm:cxn modelId="{20AB2B46-23EF-F94A-AFB8-7CF6C18DA42E}" type="presOf" srcId="{CC08C8E7-D5AB-9C4F-A78B-4A8C57EB2D22}" destId="{7111AE39-B455-7C4D-91F4-9E37E3822D07}" srcOrd="0" destOrd="0" presId="urn:microsoft.com/office/officeart/2008/layout/HorizontalMultiLevelHierarchy"/>
    <dgm:cxn modelId="{A49DCFB7-4BAC-6240-82A0-C9D85A9DDB3B}" type="presOf" srcId="{A73DCD64-89DF-3E4C-9543-0D417B51464E}" destId="{F726EDD3-E670-9B47-8786-4F599884289D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BD8FA513-80A7-CD4F-945D-2AC6D0BD6705}" type="presOf" srcId="{BDC2CFA9-99C6-8347-9628-F8B57513FB8C}" destId="{7A2CD5A7-70D6-DE44-803D-0740544CB367}" srcOrd="1" destOrd="0" presId="urn:microsoft.com/office/officeart/2008/layout/HorizontalMultiLevelHierarchy"/>
    <dgm:cxn modelId="{D90CAE26-1FB7-0740-8B75-3B8095FEB054}" type="presParOf" srcId="{3013142F-A3C7-F746-853E-2CA8B540A8DE}" destId="{B764B132-0961-414E-B6FA-FB0C6C1C6CED}" srcOrd="0" destOrd="0" presId="urn:microsoft.com/office/officeart/2008/layout/HorizontalMultiLevelHierarchy"/>
    <dgm:cxn modelId="{EDF3A158-F2CE-1340-ADC2-D67F6FAFEEAB}" type="presParOf" srcId="{B764B132-0961-414E-B6FA-FB0C6C1C6CED}" destId="{7111AE39-B455-7C4D-91F4-9E37E3822D07}" srcOrd="0" destOrd="0" presId="urn:microsoft.com/office/officeart/2008/layout/HorizontalMultiLevelHierarchy"/>
    <dgm:cxn modelId="{89543316-6336-B04B-93EC-3D01EB6691A9}" type="presParOf" srcId="{B764B132-0961-414E-B6FA-FB0C6C1C6CED}" destId="{551EC4E6-AE1D-DD43-B7C4-D7EFBEA2E636}" srcOrd="1" destOrd="0" presId="urn:microsoft.com/office/officeart/2008/layout/HorizontalMultiLevelHierarchy"/>
    <dgm:cxn modelId="{9D190F0D-2370-C043-A038-1CD280A16461}" type="presParOf" srcId="{551EC4E6-AE1D-DD43-B7C4-D7EFBEA2E636}" destId="{082A771F-69AF-7C4C-86CB-DF1CD8CB6581}" srcOrd="0" destOrd="0" presId="urn:microsoft.com/office/officeart/2008/layout/HorizontalMultiLevelHierarchy"/>
    <dgm:cxn modelId="{D7AA184A-42D5-A344-8C69-FEFE729F16D3}" type="presParOf" srcId="{082A771F-69AF-7C4C-86CB-DF1CD8CB6581}" destId="{F726EDD3-E670-9B47-8786-4F599884289D}" srcOrd="0" destOrd="0" presId="urn:microsoft.com/office/officeart/2008/layout/HorizontalMultiLevelHierarchy"/>
    <dgm:cxn modelId="{12808DFF-3D0E-DC42-8E4C-1864A153E4F5}" type="presParOf" srcId="{551EC4E6-AE1D-DD43-B7C4-D7EFBEA2E636}" destId="{7B40AE63-0EA3-0747-BCE5-5F3AB0355BF2}" srcOrd="1" destOrd="0" presId="urn:microsoft.com/office/officeart/2008/layout/HorizontalMultiLevelHierarchy"/>
    <dgm:cxn modelId="{27A97A89-76D4-1F40-AD6B-B00132F04D7E}" type="presParOf" srcId="{7B40AE63-0EA3-0747-BCE5-5F3AB0355BF2}" destId="{C852AF5D-E3CA-F844-B775-08DD6E6FB940}" srcOrd="0" destOrd="0" presId="urn:microsoft.com/office/officeart/2008/layout/HorizontalMultiLevelHierarchy"/>
    <dgm:cxn modelId="{7D9AB707-A57E-1B41-875F-5EF9D6877EF1}" type="presParOf" srcId="{7B40AE63-0EA3-0747-BCE5-5F3AB0355BF2}" destId="{30463D07-8E7F-3146-97CE-76CE82648742}" srcOrd="1" destOrd="0" presId="urn:microsoft.com/office/officeart/2008/layout/HorizontalMultiLevelHierarchy"/>
    <dgm:cxn modelId="{9A53354F-DC99-994E-86AE-8840A7DD6826}" type="presParOf" srcId="{551EC4E6-AE1D-DD43-B7C4-D7EFBEA2E636}" destId="{93180932-306E-E545-95F9-2A5635FDC9F1}" srcOrd="2" destOrd="0" presId="urn:microsoft.com/office/officeart/2008/layout/HorizontalMultiLevelHierarchy"/>
    <dgm:cxn modelId="{F280A7DC-F63F-5042-97CC-99981A7C1F5F}" type="presParOf" srcId="{93180932-306E-E545-95F9-2A5635FDC9F1}" destId="{7A2CD5A7-70D6-DE44-803D-0740544CB367}" srcOrd="0" destOrd="0" presId="urn:microsoft.com/office/officeart/2008/layout/HorizontalMultiLevelHierarchy"/>
    <dgm:cxn modelId="{A9BE132E-933F-6847-8564-C78F583696D5}" type="presParOf" srcId="{551EC4E6-AE1D-DD43-B7C4-D7EFBEA2E636}" destId="{A0C9905E-6DBF-7645-94A7-C4BCDADC46B9}" srcOrd="3" destOrd="0" presId="urn:microsoft.com/office/officeart/2008/layout/HorizontalMultiLevelHierarchy"/>
    <dgm:cxn modelId="{51D7F9A4-BB99-3E44-B2D2-22DD56D47B57}" type="presParOf" srcId="{A0C9905E-6DBF-7645-94A7-C4BCDADC46B9}" destId="{D3E2E567-EC04-E743-9B8C-985408EA1058}" srcOrd="0" destOrd="0" presId="urn:microsoft.com/office/officeart/2008/layout/HorizontalMultiLevelHierarchy"/>
    <dgm:cxn modelId="{922CF019-A44E-8E4A-8EE8-6884CD1A653C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3BC52A4-FCC5-D448-9416-2804DBAB7DD7}" type="presOf" srcId="{CC08C8E7-D5AB-9C4F-A78B-4A8C57EB2D22}" destId="{7111AE39-B455-7C4D-91F4-9E37E3822D07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B789BBC-4851-954D-88B9-8503EDC7403C}" type="presOf" srcId="{A73DCD64-89DF-3E4C-9543-0D417B51464E}" destId="{F726EDD3-E670-9B47-8786-4F599884289D}" srcOrd="1" destOrd="0" presId="urn:microsoft.com/office/officeart/2008/layout/HorizontalMultiLevelHierarchy"/>
    <dgm:cxn modelId="{48267446-2EC0-9848-9583-F697B6C5F85A}" type="presOf" srcId="{A73DCD64-89DF-3E4C-9543-0D417B51464E}" destId="{082A771F-69AF-7C4C-86CB-DF1CD8CB6581}" srcOrd="0" destOrd="0" presId="urn:microsoft.com/office/officeart/2008/layout/HorizontalMultiLevelHierarchy"/>
    <dgm:cxn modelId="{6C0C44A2-2AA9-9647-B90B-E21E9F8906F1}" type="presOf" srcId="{BDC2CFA9-99C6-8347-9628-F8B57513FB8C}" destId="{7A2CD5A7-70D6-DE44-803D-0740544CB367}" srcOrd="1" destOrd="0" presId="urn:microsoft.com/office/officeart/2008/layout/HorizontalMultiLevelHierarchy"/>
    <dgm:cxn modelId="{4FA5914F-8ADE-5F4A-90F0-202616C16895}" type="presOf" srcId="{773FD5F0-F007-F148-886B-86E72F86266E}" destId="{D3E2E567-EC04-E743-9B8C-985408EA1058}" srcOrd="0" destOrd="0" presId="urn:microsoft.com/office/officeart/2008/layout/HorizontalMultiLevelHierarchy"/>
    <dgm:cxn modelId="{0BB0D362-FD49-8544-86E7-C124725F29C3}" type="presOf" srcId="{DD5BF61D-B843-C744-B9A9-3312A1287EF4}" destId="{C852AF5D-E3CA-F844-B775-08DD6E6FB940}" srcOrd="0" destOrd="0" presId="urn:microsoft.com/office/officeart/2008/layout/HorizontalMultiLevelHierarchy"/>
    <dgm:cxn modelId="{EE4EDE08-3900-F34A-9B0C-7B7EF4B64580}" type="presOf" srcId="{2EFE4671-8583-3540-9262-1FC578B666F4}" destId="{3013142F-A3C7-F746-853E-2CA8B540A8DE}" srcOrd="0" destOrd="0" presId="urn:microsoft.com/office/officeart/2008/layout/HorizontalMultiLevelHierarchy"/>
    <dgm:cxn modelId="{DC1BB39B-A6CA-7644-8F86-A2EBE1C8F799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C0F8B56-334D-854F-8DA8-DD48FB26793B}" type="presParOf" srcId="{3013142F-A3C7-F746-853E-2CA8B540A8DE}" destId="{B764B132-0961-414E-B6FA-FB0C6C1C6CED}" srcOrd="0" destOrd="0" presId="urn:microsoft.com/office/officeart/2008/layout/HorizontalMultiLevelHierarchy"/>
    <dgm:cxn modelId="{A0648BDF-7503-5746-AC8F-60D7CCC1FD5F}" type="presParOf" srcId="{B764B132-0961-414E-B6FA-FB0C6C1C6CED}" destId="{7111AE39-B455-7C4D-91F4-9E37E3822D07}" srcOrd="0" destOrd="0" presId="urn:microsoft.com/office/officeart/2008/layout/HorizontalMultiLevelHierarchy"/>
    <dgm:cxn modelId="{B810D1A6-E2BB-DB40-B11F-CC10D9E44399}" type="presParOf" srcId="{B764B132-0961-414E-B6FA-FB0C6C1C6CED}" destId="{551EC4E6-AE1D-DD43-B7C4-D7EFBEA2E636}" srcOrd="1" destOrd="0" presId="urn:microsoft.com/office/officeart/2008/layout/HorizontalMultiLevelHierarchy"/>
    <dgm:cxn modelId="{7B319691-EC14-F340-B7AB-8DD0CFB2FCDA}" type="presParOf" srcId="{551EC4E6-AE1D-DD43-B7C4-D7EFBEA2E636}" destId="{082A771F-69AF-7C4C-86CB-DF1CD8CB6581}" srcOrd="0" destOrd="0" presId="urn:microsoft.com/office/officeart/2008/layout/HorizontalMultiLevelHierarchy"/>
    <dgm:cxn modelId="{0709DD36-C68D-3D41-9B4F-D1DF2EFAE70D}" type="presParOf" srcId="{082A771F-69AF-7C4C-86CB-DF1CD8CB6581}" destId="{F726EDD3-E670-9B47-8786-4F599884289D}" srcOrd="0" destOrd="0" presId="urn:microsoft.com/office/officeart/2008/layout/HorizontalMultiLevelHierarchy"/>
    <dgm:cxn modelId="{D5A630DA-2E28-ED47-8943-51225A6BD288}" type="presParOf" srcId="{551EC4E6-AE1D-DD43-B7C4-D7EFBEA2E636}" destId="{7B40AE63-0EA3-0747-BCE5-5F3AB0355BF2}" srcOrd="1" destOrd="0" presId="urn:microsoft.com/office/officeart/2008/layout/HorizontalMultiLevelHierarchy"/>
    <dgm:cxn modelId="{3B73E02C-BD45-6E4F-B821-D7FDEE56F173}" type="presParOf" srcId="{7B40AE63-0EA3-0747-BCE5-5F3AB0355BF2}" destId="{C852AF5D-E3CA-F844-B775-08DD6E6FB940}" srcOrd="0" destOrd="0" presId="urn:microsoft.com/office/officeart/2008/layout/HorizontalMultiLevelHierarchy"/>
    <dgm:cxn modelId="{1BCC180C-3DA6-1D40-807A-5C668516F3C2}" type="presParOf" srcId="{7B40AE63-0EA3-0747-BCE5-5F3AB0355BF2}" destId="{30463D07-8E7F-3146-97CE-76CE82648742}" srcOrd="1" destOrd="0" presId="urn:microsoft.com/office/officeart/2008/layout/HorizontalMultiLevelHierarchy"/>
    <dgm:cxn modelId="{73A1583E-AA48-CB40-BF74-07D9DDE17E40}" type="presParOf" srcId="{551EC4E6-AE1D-DD43-B7C4-D7EFBEA2E636}" destId="{93180932-306E-E545-95F9-2A5635FDC9F1}" srcOrd="2" destOrd="0" presId="urn:microsoft.com/office/officeart/2008/layout/HorizontalMultiLevelHierarchy"/>
    <dgm:cxn modelId="{0F17E9E7-8C47-C24B-8943-D53FC4E21BEF}" type="presParOf" srcId="{93180932-306E-E545-95F9-2A5635FDC9F1}" destId="{7A2CD5A7-70D6-DE44-803D-0740544CB367}" srcOrd="0" destOrd="0" presId="urn:microsoft.com/office/officeart/2008/layout/HorizontalMultiLevelHierarchy"/>
    <dgm:cxn modelId="{31330B70-5F3A-D84E-8779-FAD050671CE5}" type="presParOf" srcId="{551EC4E6-AE1D-DD43-B7C4-D7EFBEA2E636}" destId="{A0C9905E-6DBF-7645-94A7-C4BCDADC46B9}" srcOrd="3" destOrd="0" presId="urn:microsoft.com/office/officeart/2008/layout/HorizontalMultiLevelHierarchy"/>
    <dgm:cxn modelId="{317C8F07-03A6-C04B-91E6-1E2313991140}" type="presParOf" srcId="{A0C9905E-6DBF-7645-94A7-C4BCDADC46B9}" destId="{D3E2E567-EC04-E743-9B8C-985408EA1058}" srcOrd="0" destOrd="0" presId="urn:microsoft.com/office/officeart/2008/layout/HorizontalMultiLevelHierarchy"/>
    <dgm:cxn modelId="{127D48F6-6BF1-0B41-8A11-FCD7E7BB4AAF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A9581A0-FDD0-3741-94D9-D430753871A5}" type="presOf" srcId="{BDC2CFA9-99C6-8347-9628-F8B57513FB8C}" destId="{93180932-306E-E545-95F9-2A5635FDC9F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AD93E69-A70C-494C-9A04-65966A890EE9}" type="presOf" srcId="{CC08C8E7-D5AB-9C4F-A78B-4A8C57EB2D22}" destId="{7111AE39-B455-7C4D-91F4-9E37E3822D07}" srcOrd="0" destOrd="0" presId="urn:microsoft.com/office/officeart/2008/layout/HorizontalMultiLevelHierarchy"/>
    <dgm:cxn modelId="{D32D1CF3-2061-704B-9FB6-546AC1C64E28}" type="presOf" srcId="{DD5BF61D-B843-C744-B9A9-3312A1287EF4}" destId="{C852AF5D-E3CA-F844-B775-08DD6E6FB940}" srcOrd="0" destOrd="0" presId="urn:microsoft.com/office/officeart/2008/layout/HorizontalMultiLevelHierarchy"/>
    <dgm:cxn modelId="{6F3887D8-68FA-4F48-B17B-0FAA60F401D5}" type="presOf" srcId="{A73DCD64-89DF-3E4C-9543-0D417B51464E}" destId="{F726EDD3-E670-9B47-8786-4F599884289D}" srcOrd="1" destOrd="0" presId="urn:microsoft.com/office/officeart/2008/layout/HorizontalMultiLevelHierarchy"/>
    <dgm:cxn modelId="{8BD7F7FB-5DC4-9E45-8CFA-EDE6A9A6FB42}" type="presOf" srcId="{A73DCD64-89DF-3E4C-9543-0D417B51464E}" destId="{082A771F-69AF-7C4C-86CB-DF1CD8CB6581}" srcOrd="0" destOrd="0" presId="urn:microsoft.com/office/officeart/2008/layout/HorizontalMultiLevelHierarchy"/>
    <dgm:cxn modelId="{6E8765B2-C566-2145-B597-B0744F92E7CD}" type="presOf" srcId="{2EFE4671-8583-3540-9262-1FC578B666F4}" destId="{3013142F-A3C7-F746-853E-2CA8B540A8DE}" srcOrd="0" destOrd="0" presId="urn:microsoft.com/office/officeart/2008/layout/HorizontalMultiLevelHierarchy"/>
    <dgm:cxn modelId="{0117241A-E1AF-8146-A537-B66AE35E5140}" type="presOf" srcId="{773FD5F0-F007-F148-886B-86E72F86266E}" destId="{D3E2E567-EC04-E743-9B8C-985408EA1058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5B1089C-4591-6C43-A9FA-51D34453C264}" type="presOf" srcId="{BDC2CFA9-99C6-8347-9628-F8B57513FB8C}" destId="{7A2CD5A7-70D6-DE44-803D-0740544CB367}" srcOrd="1" destOrd="0" presId="urn:microsoft.com/office/officeart/2008/layout/HorizontalMultiLevelHierarchy"/>
    <dgm:cxn modelId="{415F417B-AA3E-6C46-AFFE-6AB3391C7753}" type="presParOf" srcId="{3013142F-A3C7-F746-853E-2CA8B540A8DE}" destId="{B764B132-0961-414E-B6FA-FB0C6C1C6CED}" srcOrd="0" destOrd="0" presId="urn:microsoft.com/office/officeart/2008/layout/HorizontalMultiLevelHierarchy"/>
    <dgm:cxn modelId="{9C477A3B-D80F-DF40-8D5C-76C3016C9C34}" type="presParOf" srcId="{B764B132-0961-414E-B6FA-FB0C6C1C6CED}" destId="{7111AE39-B455-7C4D-91F4-9E37E3822D07}" srcOrd="0" destOrd="0" presId="urn:microsoft.com/office/officeart/2008/layout/HorizontalMultiLevelHierarchy"/>
    <dgm:cxn modelId="{28DA2138-8C9C-1849-96CA-B3CED04D2920}" type="presParOf" srcId="{B764B132-0961-414E-B6FA-FB0C6C1C6CED}" destId="{551EC4E6-AE1D-DD43-B7C4-D7EFBEA2E636}" srcOrd="1" destOrd="0" presId="urn:microsoft.com/office/officeart/2008/layout/HorizontalMultiLevelHierarchy"/>
    <dgm:cxn modelId="{BFEA5A29-B61F-8D49-A8EC-C2B778306B1B}" type="presParOf" srcId="{551EC4E6-AE1D-DD43-B7C4-D7EFBEA2E636}" destId="{082A771F-69AF-7C4C-86CB-DF1CD8CB6581}" srcOrd="0" destOrd="0" presId="urn:microsoft.com/office/officeart/2008/layout/HorizontalMultiLevelHierarchy"/>
    <dgm:cxn modelId="{EC3D6B20-A3AE-5D4C-B6F2-1B2A2F4553EC}" type="presParOf" srcId="{082A771F-69AF-7C4C-86CB-DF1CD8CB6581}" destId="{F726EDD3-E670-9B47-8786-4F599884289D}" srcOrd="0" destOrd="0" presId="urn:microsoft.com/office/officeart/2008/layout/HorizontalMultiLevelHierarchy"/>
    <dgm:cxn modelId="{278BCC0E-E011-9A45-82F5-AF8B6984963B}" type="presParOf" srcId="{551EC4E6-AE1D-DD43-B7C4-D7EFBEA2E636}" destId="{7B40AE63-0EA3-0747-BCE5-5F3AB0355BF2}" srcOrd="1" destOrd="0" presId="urn:microsoft.com/office/officeart/2008/layout/HorizontalMultiLevelHierarchy"/>
    <dgm:cxn modelId="{1265C806-DB8D-6444-BA7B-C0E96EC541D4}" type="presParOf" srcId="{7B40AE63-0EA3-0747-BCE5-5F3AB0355BF2}" destId="{C852AF5D-E3CA-F844-B775-08DD6E6FB940}" srcOrd="0" destOrd="0" presId="urn:microsoft.com/office/officeart/2008/layout/HorizontalMultiLevelHierarchy"/>
    <dgm:cxn modelId="{3C8BA70D-BEEF-1F48-9DA1-611CFB4687BE}" type="presParOf" srcId="{7B40AE63-0EA3-0747-BCE5-5F3AB0355BF2}" destId="{30463D07-8E7F-3146-97CE-76CE82648742}" srcOrd="1" destOrd="0" presId="urn:microsoft.com/office/officeart/2008/layout/HorizontalMultiLevelHierarchy"/>
    <dgm:cxn modelId="{0B4C9A52-4A59-9F41-8038-96B496863738}" type="presParOf" srcId="{551EC4E6-AE1D-DD43-B7C4-D7EFBEA2E636}" destId="{93180932-306E-E545-95F9-2A5635FDC9F1}" srcOrd="2" destOrd="0" presId="urn:microsoft.com/office/officeart/2008/layout/HorizontalMultiLevelHierarchy"/>
    <dgm:cxn modelId="{50214E4F-3434-ED44-8264-608CFDBB9B62}" type="presParOf" srcId="{93180932-306E-E545-95F9-2A5635FDC9F1}" destId="{7A2CD5A7-70D6-DE44-803D-0740544CB367}" srcOrd="0" destOrd="0" presId="urn:microsoft.com/office/officeart/2008/layout/HorizontalMultiLevelHierarchy"/>
    <dgm:cxn modelId="{73649969-FBD2-B541-8510-FDF06EDDFF9F}" type="presParOf" srcId="{551EC4E6-AE1D-DD43-B7C4-D7EFBEA2E636}" destId="{A0C9905E-6DBF-7645-94A7-C4BCDADC46B9}" srcOrd="3" destOrd="0" presId="urn:microsoft.com/office/officeart/2008/layout/HorizontalMultiLevelHierarchy"/>
    <dgm:cxn modelId="{4E530EE7-6E98-1A43-95B3-390CC304437D}" type="presParOf" srcId="{A0C9905E-6DBF-7645-94A7-C4BCDADC46B9}" destId="{D3E2E567-EC04-E743-9B8C-985408EA1058}" srcOrd="0" destOrd="0" presId="urn:microsoft.com/office/officeart/2008/layout/HorizontalMultiLevelHierarchy"/>
    <dgm:cxn modelId="{48BD8256-BE92-1745-A577-92900656266A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/>
      <dgm:spPr/>
      <dgm:t>
        <a:bodyPr/>
        <a:lstStyle/>
        <a:p>
          <a:endParaRPr lang="zh-CN" altLang="en-US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/>
      <dgm:spPr/>
      <dgm:t>
        <a:bodyPr/>
        <a:lstStyle/>
        <a:p>
          <a:endParaRPr lang="zh-CN" altLang="en-US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BF50E6EF-AF1A-4D44-96D1-93B1E6552A06}" type="presOf" srcId="{D0897341-4EDE-AF42-A7AB-EF682605E5CF}" destId="{C6F16587-CAE3-364D-9BA9-C41B94546B6B}" srcOrd="0" destOrd="0" presId="urn:microsoft.com/office/officeart/2008/layout/HorizontalMultiLevelHierarchy"/>
    <dgm:cxn modelId="{6F60794F-AC55-BF4E-87F5-D9B46DCD5744}" type="presOf" srcId="{DD5BF61D-B843-C744-B9A9-3312A1287EF4}" destId="{C852AF5D-E3CA-F844-B775-08DD6E6FB940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BC0828DB-2A95-5D4F-BE09-23000099C8CE}" type="presOf" srcId="{773FD5F0-F007-F148-886B-86E72F86266E}" destId="{D3E2E567-EC04-E743-9B8C-985408EA1058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7BC0BDA-CF07-5B4E-9596-2309624A7350}" type="presOf" srcId="{CC08C8E7-D5AB-9C4F-A78B-4A8C57EB2D22}" destId="{7111AE39-B455-7C4D-91F4-9E37E3822D07}" srcOrd="0" destOrd="0" presId="urn:microsoft.com/office/officeart/2008/layout/HorizontalMultiLevelHierarchy"/>
    <dgm:cxn modelId="{738301E6-45E1-9547-B237-D3A1FAB9E54B}" type="presOf" srcId="{A73DCD64-89DF-3E4C-9543-0D417B51464E}" destId="{F726EDD3-E670-9B47-8786-4F599884289D}" srcOrd="1" destOrd="0" presId="urn:microsoft.com/office/officeart/2008/layout/HorizontalMultiLevelHierarchy"/>
    <dgm:cxn modelId="{D2705DC7-04E9-4C4A-A1FD-CC6FF5EC3C8B}" type="presOf" srcId="{E16DBCF4-643A-C641-836A-ADFD4E779F34}" destId="{5CB29158-EC83-B542-B6F1-0A8DADAA01D1}" srcOrd="1" destOrd="0" presId="urn:microsoft.com/office/officeart/2008/layout/HorizontalMultiLevelHierarchy"/>
    <dgm:cxn modelId="{0F774B34-F8CA-E044-BD26-C8AA66E035FA}" type="presOf" srcId="{BDC2CFA9-99C6-8347-9628-F8B57513FB8C}" destId="{93180932-306E-E545-95F9-2A5635FDC9F1}" srcOrd="0" destOrd="0" presId="urn:microsoft.com/office/officeart/2008/layout/HorizontalMultiLevelHierarchy"/>
    <dgm:cxn modelId="{5FD1431E-2413-FE4A-AD45-7292DF8157D0}" type="presOf" srcId="{E16DBCF4-643A-C641-836A-ADFD4E779F34}" destId="{785DCDF6-EAB3-6C44-92B8-743A7FAA6F68}" srcOrd="0" destOrd="0" presId="urn:microsoft.com/office/officeart/2008/layout/HorizontalMultiLevelHierarchy"/>
    <dgm:cxn modelId="{D4E69829-927D-8E49-9A93-3C91FFB8468C}" type="presOf" srcId="{2EFE4671-8583-3540-9262-1FC578B666F4}" destId="{3013142F-A3C7-F746-853E-2CA8B540A8DE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0DCC1841-E3F3-364D-8806-0D4C3C1D730A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036EB31-B7A3-3E4E-83DF-8CC61803E48C}" type="presOf" srcId="{A73DCD64-89DF-3E4C-9543-0D417B51464E}" destId="{082A771F-69AF-7C4C-86CB-DF1CD8CB6581}" srcOrd="0" destOrd="0" presId="urn:microsoft.com/office/officeart/2008/layout/HorizontalMultiLevelHierarchy"/>
    <dgm:cxn modelId="{D6101C19-7ED6-1542-872E-49C125248470}" type="presOf" srcId="{31190EAA-AA50-8B43-A4DE-C179E223384A}" destId="{CA962C8C-BE59-9443-A34A-AF1C6EACD7D0}" srcOrd="0" destOrd="0" presId="urn:microsoft.com/office/officeart/2008/layout/HorizontalMultiLevelHierarchy"/>
    <dgm:cxn modelId="{41E391A5-8B4D-834F-8716-C7DB6A2532F8}" type="presOf" srcId="{1B439CBD-B2B7-DD4E-877C-A4A8ACCF9D71}" destId="{A54B386A-44AF-B24D-BA0B-D72F652AA4DF}" srcOrd="0" destOrd="0" presId="urn:microsoft.com/office/officeart/2008/layout/HorizontalMultiLevelHierarchy"/>
    <dgm:cxn modelId="{064FAF2E-6FC7-ED48-BD15-2919F287E1B6}" type="presOf" srcId="{1B439CBD-B2B7-DD4E-877C-A4A8ACCF9D71}" destId="{C27BA051-7666-E84C-B155-1E03F20F50EC}" srcOrd="1" destOrd="0" presId="urn:microsoft.com/office/officeart/2008/layout/HorizontalMultiLevelHierarchy"/>
    <dgm:cxn modelId="{1BB73C07-8883-8D4C-9744-57B1DA2EFC51}" type="presParOf" srcId="{3013142F-A3C7-F746-853E-2CA8B540A8DE}" destId="{B764B132-0961-414E-B6FA-FB0C6C1C6CED}" srcOrd="0" destOrd="0" presId="urn:microsoft.com/office/officeart/2008/layout/HorizontalMultiLevelHierarchy"/>
    <dgm:cxn modelId="{AE25383E-AF29-2142-8232-0898218A38CC}" type="presParOf" srcId="{B764B132-0961-414E-B6FA-FB0C6C1C6CED}" destId="{7111AE39-B455-7C4D-91F4-9E37E3822D07}" srcOrd="0" destOrd="0" presId="urn:microsoft.com/office/officeart/2008/layout/HorizontalMultiLevelHierarchy"/>
    <dgm:cxn modelId="{56823564-1DF7-E046-B400-DCB67C58594B}" type="presParOf" srcId="{B764B132-0961-414E-B6FA-FB0C6C1C6CED}" destId="{551EC4E6-AE1D-DD43-B7C4-D7EFBEA2E636}" srcOrd="1" destOrd="0" presId="urn:microsoft.com/office/officeart/2008/layout/HorizontalMultiLevelHierarchy"/>
    <dgm:cxn modelId="{6A5588BA-04B6-F247-9971-3312FD76037B}" type="presParOf" srcId="{551EC4E6-AE1D-DD43-B7C4-D7EFBEA2E636}" destId="{082A771F-69AF-7C4C-86CB-DF1CD8CB6581}" srcOrd="0" destOrd="0" presId="urn:microsoft.com/office/officeart/2008/layout/HorizontalMultiLevelHierarchy"/>
    <dgm:cxn modelId="{A30478DF-BBED-CD49-A1AB-384CF34BD597}" type="presParOf" srcId="{082A771F-69AF-7C4C-86CB-DF1CD8CB6581}" destId="{F726EDD3-E670-9B47-8786-4F599884289D}" srcOrd="0" destOrd="0" presId="urn:microsoft.com/office/officeart/2008/layout/HorizontalMultiLevelHierarchy"/>
    <dgm:cxn modelId="{76A2D1C2-4BF6-0A42-8527-6CD4CFE0114F}" type="presParOf" srcId="{551EC4E6-AE1D-DD43-B7C4-D7EFBEA2E636}" destId="{7B40AE63-0EA3-0747-BCE5-5F3AB0355BF2}" srcOrd="1" destOrd="0" presId="urn:microsoft.com/office/officeart/2008/layout/HorizontalMultiLevelHierarchy"/>
    <dgm:cxn modelId="{9CC7682F-0580-5245-A0A9-CCBCE00F9C7B}" type="presParOf" srcId="{7B40AE63-0EA3-0747-BCE5-5F3AB0355BF2}" destId="{C852AF5D-E3CA-F844-B775-08DD6E6FB940}" srcOrd="0" destOrd="0" presId="urn:microsoft.com/office/officeart/2008/layout/HorizontalMultiLevelHierarchy"/>
    <dgm:cxn modelId="{7D4ACB35-2B79-0742-9A6D-EFD4E90699E2}" type="presParOf" srcId="{7B40AE63-0EA3-0747-BCE5-5F3AB0355BF2}" destId="{30463D07-8E7F-3146-97CE-76CE82648742}" srcOrd="1" destOrd="0" presId="urn:microsoft.com/office/officeart/2008/layout/HorizontalMultiLevelHierarchy"/>
    <dgm:cxn modelId="{B7E296F7-9399-194D-B0E4-CF044B399FA5}" type="presParOf" srcId="{551EC4E6-AE1D-DD43-B7C4-D7EFBEA2E636}" destId="{93180932-306E-E545-95F9-2A5635FDC9F1}" srcOrd="2" destOrd="0" presId="urn:microsoft.com/office/officeart/2008/layout/HorizontalMultiLevelHierarchy"/>
    <dgm:cxn modelId="{2D00436F-8A72-0D4C-AD53-C3280CE8EC1C}" type="presParOf" srcId="{93180932-306E-E545-95F9-2A5635FDC9F1}" destId="{7A2CD5A7-70D6-DE44-803D-0740544CB367}" srcOrd="0" destOrd="0" presId="urn:microsoft.com/office/officeart/2008/layout/HorizontalMultiLevelHierarchy"/>
    <dgm:cxn modelId="{8D0ADA82-BE63-1D40-8290-D065FBEF978B}" type="presParOf" srcId="{551EC4E6-AE1D-DD43-B7C4-D7EFBEA2E636}" destId="{A0C9905E-6DBF-7645-94A7-C4BCDADC46B9}" srcOrd="3" destOrd="0" presId="urn:microsoft.com/office/officeart/2008/layout/HorizontalMultiLevelHierarchy"/>
    <dgm:cxn modelId="{95E4CE29-C786-5844-9588-ECE9DDF78BE2}" type="presParOf" srcId="{A0C9905E-6DBF-7645-94A7-C4BCDADC46B9}" destId="{D3E2E567-EC04-E743-9B8C-985408EA1058}" srcOrd="0" destOrd="0" presId="urn:microsoft.com/office/officeart/2008/layout/HorizontalMultiLevelHierarchy"/>
    <dgm:cxn modelId="{95098333-2170-4840-BC33-F6D0FDE67669}" type="presParOf" srcId="{A0C9905E-6DBF-7645-94A7-C4BCDADC46B9}" destId="{1488A531-D252-B440-B1DA-4363F37F8970}" srcOrd="1" destOrd="0" presId="urn:microsoft.com/office/officeart/2008/layout/HorizontalMultiLevelHierarchy"/>
    <dgm:cxn modelId="{9A55F1B9-3F25-0E47-936A-151CDEB073C6}" type="presParOf" srcId="{551EC4E6-AE1D-DD43-B7C4-D7EFBEA2E636}" destId="{A54B386A-44AF-B24D-BA0B-D72F652AA4DF}" srcOrd="4" destOrd="0" presId="urn:microsoft.com/office/officeart/2008/layout/HorizontalMultiLevelHierarchy"/>
    <dgm:cxn modelId="{21746BE1-60CE-6C43-B410-3BDD7A54BA46}" type="presParOf" srcId="{A54B386A-44AF-B24D-BA0B-D72F652AA4DF}" destId="{C27BA051-7666-E84C-B155-1E03F20F50EC}" srcOrd="0" destOrd="0" presId="urn:microsoft.com/office/officeart/2008/layout/HorizontalMultiLevelHierarchy"/>
    <dgm:cxn modelId="{876160BD-A6CF-3547-90CB-B3E646070A3D}" type="presParOf" srcId="{551EC4E6-AE1D-DD43-B7C4-D7EFBEA2E636}" destId="{A93DAD85-F440-774B-BFD8-D9F1CB74D5A6}" srcOrd="5" destOrd="0" presId="urn:microsoft.com/office/officeart/2008/layout/HorizontalMultiLevelHierarchy"/>
    <dgm:cxn modelId="{C48A0D29-2B32-2E4B-836F-6914EA4285D4}" type="presParOf" srcId="{A93DAD85-F440-774B-BFD8-D9F1CB74D5A6}" destId="{C6F16587-CAE3-364D-9BA9-C41B94546B6B}" srcOrd="0" destOrd="0" presId="urn:microsoft.com/office/officeart/2008/layout/HorizontalMultiLevelHierarchy"/>
    <dgm:cxn modelId="{3E16E507-DDEE-6D46-A223-28E546A2456C}" type="presParOf" srcId="{A93DAD85-F440-774B-BFD8-D9F1CB74D5A6}" destId="{DB5281AF-A01D-D248-8FCD-6E6835C90E60}" srcOrd="1" destOrd="0" presId="urn:microsoft.com/office/officeart/2008/layout/HorizontalMultiLevelHierarchy"/>
    <dgm:cxn modelId="{947E4F7B-3EAE-1145-B476-FD4048FC5202}" type="presParOf" srcId="{551EC4E6-AE1D-DD43-B7C4-D7EFBEA2E636}" destId="{785DCDF6-EAB3-6C44-92B8-743A7FAA6F68}" srcOrd="6" destOrd="0" presId="urn:microsoft.com/office/officeart/2008/layout/HorizontalMultiLevelHierarchy"/>
    <dgm:cxn modelId="{EC9536F5-8EED-E245-85C4-12F49C3C4656}" type="presParOf" srcId="{785DCDF6-EAB3-6C44-92B8-743A7FAA6F68}" destId="{5CB29158-EC83-B542-B6F1-0A8DADAA01D1}" srcOrd="0" destOrd="0" presId="urn:microsoft.com/office/officeart/2008/layout/HorizontalMultiLevelHierarchy"/>
    <dgm:cxn modelId="{564021A8-C623-3A49-B0BA-784749CA9E9A}" type="presParOf" srcId="{551EC4E6-AE1D-DD43-B7C4-D7EFBEA2E636}" destId="{8E60E827-A4ED-6046-B4F4-C77C2BD71AFB}" srcOrd="7" destOrd="0" presId="urn:microsoft.com/office/officeart/2008/layout/HorizontalMultiLevelHierarchy"/>
    <dgm:cxn modelId="{8186B737-0F72-BF41-8710-268FC2FC8AA3}" type="presParOf" srcId="{8E60E827-A4ED-6046-B4F4-C77C2BD71AFB}" destId="{CA962C8C-BE59-9443-A34A-AF1C6EACD7D0}" srcOrd="0" destOrd="0" presId="urn:microsoft.com/office/officeart/2008/layout/HorizontalMultiLevelHierarchy"/>
    <dgm:cxn modelId="{22B2D458-3A86-5443-BC46-F00BA5F23CF2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A779AD9-8589-8543-B81F-AA79951CA0EE}" type="presOf" srcId="{D0897341-4EDE-AF42-A7AB-EF682605E5CF}" destId="{C6F16587-CAE3-364D-9BA9-C41B94546B6B}" srcOrd="0" destOrd="0" presId="urn:microsoft.com/office/officeart/2008/layout/HorizontalMultiLevelHierarchy"/>
    <dgm:cxn modelId="{A5351F0D-6875-394C-B798-EF49900223F5}" type="presOf" srcId="{BDC2CFA9-99C6-8347-9628-F8B57513FB8C}" destId="{93180932-306E-E545-95F9-2A5635FDC9F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61C4721-D42E-884A-AD9F-AF9CB95066A7}" type="presOf" srcId="{2EFE4671-8583-3540-9262-1FC578B666F4}" destId="{3013142F-A3C7-F746-853E-2CA8B540A8DE}" srcOrd="0" destOrd="0" presId="urn:microsoft.com/office/officeart/2008/layout/HorizontalMultiLevelHierarchy"/>
    <dgm:cxn modelId="{4E7FD171-9845-6541-A1BF-307305FA8725}" type="presOf" srcId="{31190EAA-AA50-8B43-A4DE-C179E223384A}" destId="{CA962C8C-BE59-9443-A34A-AF1C6EACD7D0}" srcOrd="0" destOrd="0" presId="urn:microsoft.com/office/officeart/2008/layout/HorizontalMultiLevelHierarchy"/>
    <dgm:cxn modelId="{F9807BC0-15B7-BD4F-9430-0B6A7975F3E1}" type="presOf" srcId="{A73DCD64-89DF-3E4C-9543-0D417B51464E}" destId="{082A771F-69AF-7C4C-86CB-DF1CD8CB6581}" srcOrd="0" destOrd="0" presId="urn:microsoft.com/office/officeart/2008/layout/HorizontalMultiLevelHierarchy"/>
    <dgm:cxn modelId="{32EC5F5A-2055-B84B-9E78-59606AB94EB9}" type="presOf" srcId="{E16DBCF4-643A-C641-836A-ADFD4E779F34}" destId="{785DCDF6-EAB3-6C44-92B8-743A7FAA6F68}" srcOrd="0" destOrd="0" presId="urn:microsoft.com/office/officeart/2008/layout/HorizontalMultiLevelHierarchy"/>
    <dgm:cxn modelId="{FACCE216-32BD-C845-A59A-A9BB5BB3DCC3}" type="presOf" srcId="{1B439CBD-B2B7-DD4E-877C-A4A8ACCF9D71}" destId="{C27BA051-7666-E84C-B155-1E03F20F50EC}" srcOrd="1" destOrd="0" presId="urn:microsoft.com/office/officeart/2008/layout/HorizontalMultiLevelHierarchy"/>
    <dgm:cxn modelId="{E9C8FD82-C98F-2A4E-9463-E65B229E6064}" type="presOf" srcId="{A73DCD64-89DF-3E4C-9543-0D417B51464E}" destId="{F726EDD3-E670-9B47-8786-4F599884289D}" srcOrd="1" destOrd="0" presId="urn:microsoft.com/office/officeart/2008/layout/HorizontalMultiLevelHierarchy"/>
    <dgm:cxn modelId="{927C03E4-AFCB-C943-9074-920BE360C2FF}" type="presOf" srcId="{DD5BF61D-B843-C744-B9A9-3312A1287EF4}" destId="{C852AF5D-E3CA-F844-B775-08DD6E6FB940}" srcOrd="0" destOrd="0" presId="urn:microsoft.com/office/officeart/2008/layout/HorizontalMultiLevelHierarchy"/>
    <dgm:cxn modelId="{E19C1808-C312-5B4E-826D-6AB79D1AA4B4}" type="presOf" srcId="{E16DBCF4-643A-C641-836A-ADFD4E779F34}" destId="{5CB29158-EC83-B542-B6F1-0A8DADAA01D1}" srcOrd="1" destOrd="0" presId="urn:microsoft.com/office/officeart/2008/layout/HorizontalMultiLevelHierarchy"/>
    <dgm:cxn modelId="{4E047D49-46A9-104A-9752-D485CBD2A7CA}" type="presOf" srcId="{1B439CBD-B2B7-DD4E-877C-A4A8ACCF9D71}" destId="{A54B386A-44AF-B24D-BA0B-D72F652AA4DF}" srcOrd="0" destOrd="0" presId="urn:microsoft.com/office/officeart/2008/layout/HorizontalMultiLevelHierarchy"/>
    <dgm:cxn modelId="{7BEDF75D-48F9-F249-A6C7-E4A155DA0A84}" type="presOf" srcId="{BDC2CFA9-99C6-8347-9628-F8B57513FB8C}" destId="{7A2CD5A7-70D6-DE44-803D-0740544CB367}" srcOrd="1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9205EDCA-6B0D-8E41-81A7-D9F09BFE8409}" type="presOf" srcId="{CC08C8E7-D5AB-9C4F-A78B-4A8C57EB2D22}" destId="{7111AE39-B455-7C4D-91F4-9E37E3822D07}" srcOrd="0" destOrd="0" presId="urn:microsoft.com/office/officeart/2008/layout/HorizontalMultiLevelHierarchy"/>
    <dgm:cxn modelId="{10C6E737-4F87-034D-930B-E21DA31D6F92}" type="presOf" srcId="{773FD5F0-F007-F148-886B-86E72F86266E}" destId="{D3E2E567-EC04-E743-9B8C-985408EA1058}" srcOrd="0" destOrd="0" presId="urn:microsoft.com/office/officeart/2008/layout/HorizontalMultiLevelHierarchy"/>
    <dgm:cxn modelId="{70586BAA-BED3-7443-A085-379837AFF8DB}" type="presParOf" srcId="{3013142F-A3C7-F746-853E-2CA8B540A8DE}" destId="{B764B132-0961-414E-B6FA-FB0C6C1C6CED}" srcOrd="0" destOrd="0" presId="urn:microsoft.com/office/officeart/2008/layout/HorizontalMultiLevelHierarchy"/>
    <dgm:cxn modelId="{D0E131AF-EF90-E548-A0D9-968170665F1F}" type="presParOf" srcId="{B764B132-0961-414E-B6FA-FB0C6C1C6CED}" destId="{7111AE39-B455-7C4D-91F4-9E37E3822D07}" srcOrd="0" destOrd="0" presId="urn:microsoft.com/office/officeart/2008/layout/HorizontalMultiLevelHierarchy"/>
    <dgm:cxn modelId="{6F998C33-082B-5D47-9AD1-6FE0533FBDD4}" type="presParOf" srcId="{B764B132-0961-414E-B6FA-FB0C6C1C6CED}" destId="{551EC4E6-AE1D-DD43-B7C4-D7EFBEA2E636}" srcOrd="1" destOrd="0" presId="urn:microsoft.com/office/officeart/2008/layout/HorizontalMultiLevelHierarchy"/>
    <dgm:cxn modelId="{D5CB98FA-46EF-CB40-9CE1-1BBBB507BB18}" type="presParOf" srcId="{551EC4E6-AE1D-DD43-B7C4-D7EFBEA2E636}" destId="{082A771F-69AF-7C4C-86CB-DF1CD8CB6581}" srcOrd="0" destOrd="0" presId="urn:microsoft.com/office/officeart/2008/layout/HorizontalMultiLevelHierarchy"/>
    <dgm:cxn modelId="{05E4765C-C7E0-0B47-BD62-DFE921DDC73A}" type="presParOf" srcId="{082A771F-69AF-7C4C-86CB-DF1CD8CB6581}" destId="{F726EDD3-E670-9B47-8786-4F599884289D}" srcOrd="0" destOrd="0" presId="urn:microsoft.com/office/officeart/2008/layout/HorizontalMultiLevelHierarchy"/>
    <dgm:cxn modelId="{F4AE95C5-2809-9F40-990A-6DC103D98096}" type="presParOf" srcId="{551EC4E6-AE1D-DD43-B7C4-D7EFBEA2E636}" destId="{7B40AE63-0EA3-0747-BCE5-5F3AB0355BF2}" srcOrd="1" destOrd="0" presId="urn:microsoft.com/office/officeart/2008/layout/HorizontalMultiLevelHierarchy"/>
    <dgm:cxn modelId="{1EEB9B8E-ADF5-2149-8AE0-640132D0C64D}" type="presParOf" srcId="{7B40AE63-0EA3-0747-BCE5-5F3AB0355BF2}" destId="{C852AF5D-E3CA-F844-B775-08DD6E6FB940}" srcOrd="0" destOrd="0" presId="urn:microsoft.com/office/officeart/2008/layout/HorizontalMultiLevelHierarchy"/>
    <dgm:cxn modelId="{405F83BC-4898-1F4E-8006-CED4CCCC0EE2}" type="presParOf" srcId="{7B40AE63-0EA3-0747-BCE5-5F3AB0355BF2}" destId="{30463D07-8E7F-3146-97CE-76CE82648742}" srcOrd="1" destOrd="0" presId="urn:microsoft.com/office/officeart/2008/layout/HorizontalMultiLevelHierarchy"/>
    <dgm:cxn modelId="{6F708297-DD73-E74A-BFC5-81167F85C082}" type="presParOf" srcId="{551EC4E6-AE1D-DD43-B7C4-D7EFBEA2E636}" destId="{93180932-306E-E545-95F9-2A5635FDC9F1}" srcOrd="2" destOrd="0" presId="urn:microsoft.com/office/officeart/2008/layout/HorizontalMultiLevelHierarchy"/>
    <dgm:cxn modelId="{0C620702-716E-154A-A0A6-EC93429AC39D}" type="presParOf" srcId="{93180932-306E-E545-95F9-2A5635FDC9F1}" destId="{7A2CD5A7-70D6-DE44-803D-0740544CB367}" srcOrd="0" destOrd="0" presId="urn:microsoft.com/office/officeart/2008/layout/HorizontalMultiLevelHierarchy"/>
    <dgm:cxn modelId="{16370386-4568-3643-BD71-C9FA5C5B5F4A}" type="presParOf" srcId="{551EC4E6-AE1D-DD43-B7C4-D7EFBEA2E636}" destId="{A0C9905E-6DBF-7645-94A7-C4BCDADC46B9}" srcOrd="3" destOrd="0" presId="urn:microsoft.com/office/officeart/2008/layout/HorizontalMultiLevelHierarchy"/>
    <dgm:cxn modelId="{29F945DF-DDDE-3244-8405-582A1811B5B8}" type="presParOf" srcId="{A0C9905E-6DBF-7645-94A7-C4BCDADC46B9}" destId="{D3E2E567-EC04-E743-9B8C-985408EA1058}" srcOrd="0" destOrd="0" presId="urn:microsoft.com/office/officeart/2008/layout/HorizontalMultiLevelHierarchy"/>
    <dgm:cxn modelId="{C3B1DC08-8C71-364F-8280-E466CCE98B52}" type="presParOf" srcId="{A0C9905E-6DBF-7645-94A7-C4BCDADC46B9}" destId="{1488A531-D252-B440-B1DA-4363F37F8970}" srcOrd="1" destOrd="0" presId="urn:microsoft.com/office/officeart/2008/layout/HorizontalMultiLevelHierarchy"/>
    <dgm:cxn modelId="{6170821E-D7D2-0049-BFD1-5B5235CA3881}" type="presParOf" srcId="{551EC4E6-AE1D-DD43-B7C4-D7EFBEA2E636}" destId="{A54B386A-44AF-B24D-BA0B-D72F652AA4DF}" srcOrd="4" destOrd="0" presId="urn:microsoft.com/office/officeart/2008/layout/HorizontalMultiLevelHierarchy"/>
    <dgm:cxn modelId="{AD64D6BF-485E-CA41-9F93-6D5E0F074A94}" type="presParOf" srcId="{A54B386A-44AF-B24D-BA0B-D72F652AA4DF}" destId="{C27BA051-7666-E84C-B155-1E03F20F50EC}" srcOrd="0" destOrd="0" presId="urn:microsoft.com/office/officeart/2008/layout/HorizontalMultiLevelHierarchy"/>
    <dgm:cxn modelId="{C2FDB647-EF4F-4945-90CC-3141601A68A7}" type="presParOf" srcId="{551EC4E6-AE1D-DD43-B7C4-D7EFBEA2E636}" destId="{A93DAD85-F440-774B-BFD8-D9F1CB74D5A6}" srcOrd="5" destOrd="0" presId="urn:microsoft.com/office/officeart/2008/layout/HorizontalMultiLevelHierarchy"/>
    <dgm:cxn modelId="{EC40B888-FA70-C84E-A4D1-BF9933AEFB90}" type="presParOf" srcId="{A93DAD85-F440-774B-BFD8-D9F1CB74D5A6}" destId="{C6F16587-CAE3-364D-9BA9-C41B94546B6B}" srcOrd="0" destOrd="0" presId="urn:microsoft.com/office/officeart/2008/layout/HorizontalMultiLevelHierarchy"/>
    <dgm:cxn modelId="{74CBB146-8122-514E-9636-FFACEF37AC6C}" type="presParOf" srcId="{A93DAD85-F440-774B-BFD8-D9F1CB74D5A6}" destId="{DB5281AF-A01D-D248-8FCD-6E6835C90E60}" srcOrd="1" destOrd="0" presId="urn:microsoft.com/office/officeart/2008/layout/HorizontalMultiLevelHierarchy"/>
    <dgm:cxn modelId="{8F5DAE7B-9129-B742-913D-532BCCAA7A45}" type="presParOf" srcId="{551EC4E6-AE1D-DD43-B7C4-D7EFBEA2E636}" destId="{785DCDF6-EAB3-6C44-92B8-743A7FAA6F68}" srcOrd="6" destOrd="0" presId="urn:microsoft.com/office/officeart/2008/layout/HorizontalMultiLevelHierarchy"/>
    <dgm:cxn modelId="{8EAAA483-E839-7F46-B4C1-04566E80DF2B}" type="presParOf" srcId="{785DCDF6-EAB3-6C44-92B8-743A7FAA6F68}" destId="{5CB29158-EC83-B542-B6F1-0A8DADAA01D1}" srcOrd="0" destOrd="0" presId="urn:microsoft.com/office/officeart/2008/layout/HorizontalMultiLevelHierarchy"/>
    <dgm:cxn modelId="{B620082A-276A-5247-A37B-1A9D6F518457}" type="presParOf" srcId="{551EC4E6-AE1D-DD43-B7C4-D7EFBEA2E636}" destId="{8E60E827-A4ED-6046-B4F4-C77C2BD71AFB}" srcOrd="7" destOrd="0" presId="urn:microsoft.com/office/officeart/2008/layout/HorizontalMultiLevelHierarchy"/>
    <dgm:cxn modelId="{8BA85095-CFE9-334B-A68B-3CD1CB5B92BC}" type="presParOf" srcId="{8E60E827-A4ED-6046-B4F4-C77C2BD71AFB}" destId="{CA962C8C-BE59-9443-A34A-AF1C6EACD7D0}" srcOrd="0" destOrd="0" presId="urn:microsoft.com/office/officeart/2008/layout/HorizontalMultiLevelHierarchy"/>
    <dgm:cxn modelId="{F33873B9-E8BB-A640-90E3-37DCFC1D3B08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DF7855EB-9F05-954E-8E01-3D6116567E8A}" type="presOf" srcId="{773FD5F0-F007-F148-886B-86E72F86266E}" destId="{D3E2E567-EC04-E743-9B8C-985408EA1058}" srcOrd="0" destOrd="0" presId="urn:microsoft.com/office/officeart/2008/layout/HorizontalMultiLevelHierarchy"/>
    <dgm:cxn modelId="{9C7DD86D-29FD-0E40-8750-71B0C1F7DD83}" type="presOf" srcId="{DD5BF61D-B843-C744-B9A9-3312A1287EF4}" destId="{C852AF5D-E3CA-F844-B775-08DD6E6FB940}" srcOrd="0" destOrd="0" presId="urn:microsoft.com/office/officeart/2008/layout/HorizontalMultiLevelHierarchy"/>
    <dgm:cxn modelId="{00D4E0AF-F14C-E049-B9FA-13D98A31DEF0}" type="presOf" srcId="{BDC2CFA9-99C6-8347-9628-F8B57513FB8C}" destId="{93180932-306E-E545-95F9-2A5635FDC9F1}" srcOrd="0" destOrd="0" presId="urn:microsoft.com/office/officeart/2008/layout/HorizontalMultiLevelHierarchy"/>
    <dgm:cxn modelId="{5FAC23D8-061B-B749-8AD2-9073AB509F57}" type="presOf" srcId="{A73DCD64-89DF-3E4C-9543-0D417B51464E}" destId="{F726EDD3-E670-9B47-8786-4F599884289D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EAB6FBC-B2B5-3646-92D7-D69474107578}" type="presOf" srcId="{1B439CBD-B2B7-DD4E-877C-A4A8ACCF9D71}" destId="{C27BA051-7666-E84C-B155-1E03F20F50EC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45BD8DE-EB8D-4944-A228-9EA795372FA7}" type="presOf" srcId="{2EFE4671-8583-3540-9262-1FC578B666F4}" destId="{3013142F-A3C7-F746-853E-2CA8B540A8DE}" srcOrd="0" destOrd="0" presId="urn:microsoft.com/office/officeart/2008/layout/HorizontalMultiLevelHierarchy"/>
    <dgm:cxn modelId="{090900B6-EAE7-4D42-AC50-526E61BF85E7}" type="presOf" srcId="{31190EAA-AA50-8B43-A4DE-C179E223384A}" destId="{CA962C8C-BE59-9443-A34A-AF1C6EACD7D0}" srcOrd="0" destOrd="0" presId="urn:microsoft.com/office/officeart/2008/layout/HorizontalMultiLevelHierarchy"/>
    <dgm:cxn modelId="{F6B427EB-5360-024B-9124-717842F174CC}" type="presOf" srcId="{E16DBCF4-643A-C641-836A-ADFD4E779F34}" destId="{5CB29158-EC83-B542-B6F1-0A8DADAA01D1}" srcOrd="1" destOrd="0" presId="urn:microsoft.com/office/officeart/2008/layout/HorizontalMultiLevelHierarchy"/>
    <dgm:cxn modelId="{9F38B267-69C2-F943-B0DB-DC14E932D390}" type="presOf" srcId="{E16DBCF4-643A-C641-836A-ADFD4E779F34}" destId="{785DCDF6-EAB3-6C44-92B8-743A7FAA6F68}" srcOrd="0" destOrd="0" presId="urn:microsoft.com/office/officeart/2008/layout/HorizontalMultiLevelHierarchy"/>
    <dgm:cxn modelId="{4F045941-E147-2346-9E44-BA3D02629FCE}" type="presOf" srcId="{A73DCD64-89DF-3E4C-9543-0D417B51464E}" destId="{082A771F-69AF-7C4C-86CB-DF1CD8CB6581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18BB8760-3AEF-EB4A-A029-43C489C8B694}" type="presOf" srcId="{CC08C8E7-D5AB-9C4F-A78B-4A8C57EB2D22}" destId="{7111AE39-B455-7C4D-91F4-9E37E3822D07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C4F6AFE3-85AC-D042-A9D8-00CEA1983831}" type="presOf" srcId="{BDC2CFA9-99C6-8347-9628-F8B57513FB8C}" destId="{7A2CD5A7-70D6-DE44-803D-0740544CB367}" srcOrd="1" destOrd="0" presId="urn:microsoft.com/office/officeart/2008/layout/HorizontalMultiLevelHierarchy"/>
    <dgm:cxn modelId="{1A9BA7C7-D315-2C43-98D9-14AA865202B1}" type="presOf" srcId="{D0897341-4EDE-AF42-A7AB-EF682605E5CF}" destId="{C6F16587-CAE3-364D-9BA9-C41B94546B6B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D949BE1-C035-6542-9430-CF948D9E742B}" type="presOf" srcId="{1B439CBD-B2B7-DD4E-877C-A4A8ACCF9D71}" destId="{A54B386A-44AF-B24D-BA0B-D72F652AA4DF}" srcOrd="0" destOrd="0" presId="urn:microsoft.com/office/officeart/2008/layout/HorizontalMultiLevelHierarchy"/>
    <dgm:cxn modelId="{D87FD017-21C8-D946-9635-352B3953FB25}" type="presParOf" srcId="{3013142F-A3C7-F746-853E-2CA8B540A8DE}" destId="{B764B132-0961-414E-B6FA-FB0C6C1C6CED}" srcOrd="0" destOrd="0" presId="urn:microsoft.com/office/officeart/2008/layout/HorizontalMultiLevelHierarchy"/>
    <dgm:cxn modelId="{BD15F5DE-9828-B547-837C-238CC03B42E7}" type="presParOf" srcId="{B764B132-0961-414E-B6FA-FB0C6C1C6CED}" destId="{7111AE39-B455-7C4D-91F4-9E37E3822D07}" srcOrd="0" destOrd="0" presId="urn:microsoft.com/office/officeart/2008/layout/HorizontalMultiLevelHierarchy"/>
    <dgm:cxn modelId="{FFEF77A1-D20D-8744-8F39-0566F538550A}" type="presParOf" srcId="{B764B132-0961-414E-B6FA-FB0C6C1C6CED}" destId="{551EC4E6-AE1D-DD43-B7C4-D7EFBEA2E636}" srcOrd="1" destOrd="0" presId="urn:microsoft.com/office/officeart/2008/layout/HorizontalMultiLevelHierarchy"/>
    <dgm:cxn modelId="{142F88FA-BCE9-5442-B306-94F163977500}" type="presParOf" srcId="{551EC4E6-AE1D-DD43-B7C4-D7EFBEA2E636}" destId="{082A771F-69AF-7C4C-86CB-DF1CD8CB6581}" srcOrd="0" destOrd="0" presId="urn:microsoft.com/office/officeart/2008/layout/HorizontalMultiLevelHierarchy"/>
    <dgm:cxn modelId="{6733A14D-566D-0D4C-A45F-9835137C9F26}" type="presParOf" srcId="{082A771F-69AF-7C4C-86CB-DF1CD8CB6581}" destId="{F726EDD3-E670-9B47-8786-4F599884289D}" srcOrd="0" destOrd="0" presId="urn:microsoft.com/office/officeart/2008/layout/HorizontalMultiLevelHierarchy"/>
    <dgm:cxn modelId="{7502422B-4C38-5247-957F-3D30C910842E}" type="presParOf" srcId="{551EC4E6-AE1D-DD43-B7C4-D7EFBEA2E636}" destId="{7B40AE63-0EA3-0747-BCE5-5F3AB0355BF2}" srcOrd="1" destOrd="0" presId="urn:microsoft.com/office/officeart/2008/layout/HorizontalMultiLevelHierarchy"/>
    <dgm:cxn modelId="{060F062C-09CF-234A-AA4F-BF48C371C203}" type="presParOf" srcId="{7B40AE63-0EA3-0747-BCE5-5F3AB0355BF2}" destId="{C852AF5D-E3CA-F844-B775-08DD6E6FB940}" srcOrd="0" destOrd="0" presId="urn:microsoft.com/office/officeart/2008/layout/HorizontalMultiLevelHierarchy"/>
    <dgm:cxn modelId="{A8B8C6E2-6468-564C-ACC5-4E3A6BF4E00B}" type="presParOf" srcId="{7B40AE63-0EA3-0747-BCE5-5F3AB0355BF2}" destId="{30463D07-8E7F-3146-97CE-76CE82648742}" srcOrd="1" destOrd="0" presId="urn:microsoft.com/office/officeart/2008/layout/HorizontalMultiLevelHierarchy"/>
    <dgm:cxn modelId="{0F27A549-369E-AD4C-90D4-686D512D3CBC}" type="presParOf" srcId="{551EC4E6-AE1D-DD43-B7C4-D7EFBEA2E636}" destId="{93180932-306E-E545-95F9-2A5635FDC9F1}" srcOrd="2" destOrd="0" presId="urn:microsoft.com/office/officeart/2008/layout/HorizontalMultiLevelHierarchy"/>
    <dgm:cxn modelId="{0EA92820-93CD-114C-9735-705042E0BB35}" type="presParOf" srcId="{93180932-306E-E545-95F9-2A5635FDC9F1}" destId="{7A2CD5A7-70D6-DE44-803D-0740544CB367}" srcOrd="0" destOrd="0" presId="urn:microsoft.com/office/officeart/2008/layout/HorizontalMultiLevelHierarchy"/>
    <dgm:cxn modelId="{9D59A8A0-A152-1F4F-B05E-7FDE8E13BE94}" type="presParOf" srcId="{551EC4E6-AE1D-DD43-B7C4-D7EFBEA2E636}" destId="{A0C9905E-6DBF-7645-94A7-C4BCDADC46B9}" srcOrd="3" destOrd="0" presId="urn:microsoft.com/office/officeart/2008/layout/HorizontalMultiLevelHierarchy"/>
    <dgm:cxn modelId="{B579202E-D82D-0841-870F-7E04A2272B65}" type="presParOf" srcId="{A0C9905E-6DBF-7645-94A7-C4BCDADC46B9}" destId="{D3E2E567-EC04-E743-9B8C-985408EA1058}" srcOrd="0" destOrd="0" presId="urn:microsoft.com/office/officeart/2008/layout/HorizontalMultiLevelHierarchy"/>
    <dgm:cxn modelId="{0CFA20C4-F439-8E4F-A2F4-71F8FC10B66D}" type="presParOf" srcId="{A0C9905E-6DBF-7645-94A7-C4BCDADC46B9}" destId="{1488A531-D252-B440-B1DA-4363F37F8970}" srcOrd="1" destOrd="0" presId="urn:microsoft.com/office/officeart/2008/layout/HorizontalMultiLevelHierarchy"/>
    <dgm:cxn modelId="{1E9B0AF3-0990-6248-AA47-BEF768D8B35A}" type="presParOf" srcId="{551EC4E6-AE1D-DD43-B7C4-D7EFBEA2E636}" destId="{A54B386A-44AF-B24D-BA0B-D72F652AA4DF}" srcOrd="4" destOrd="0" presId="urn:microsoft.com/office/officeart/2008/layout/HorizontalMultiLevelHierarchy"/>
    <dgm:cxn modelId="{87D99B62-6328-C140-818C-53376B16A844}" type="presParOf" srcId="{A54B386A-44AF-B24D-BA0B-D72F652AA4DF}" destId="{C27BA051-7666-E84C-B155-1E03F20F50EC}" srcOrd="0" destOrd="0" presId="urn:microsoft.com/office/officeart/2008/layout/HorizontalMultiLevelHierarchy"/>
    <dgm:cxn modelId="{3ED452CC-D5C1-ED46-9B34-DF1C90EF4755}" type="presParOf" srcId="{551EC4E6-AE1D-DD43-B7C4-D7EFBEA2E636}" destId="{A93DAD85-F440-774B-BFD8-D9F1CB74D5A6}" srcOrd="5" destOrd="0" presId="urn:microsoft.com/office/officeart/2008/layout/HorizontalMultiLevelHierarchy"/>
    <dgm:cxn modelId="{EE4B5F50-01CB-804E-B105-F42C10774CCE}" type="presParOf" srcId="{A93DAD85-F440-774B-BFD8-D9F1CB74D5A6}" destId="{C6F16587-CAE3-364D-9BA9-C41B94546B6B}" srcOrd="0" destOrd="0" presId="urn:microsoft.com/office/officeart/2008/layout/HorizontalMultiLevelHierarchy"/>
    <dgm:cxn modelId="{8BBED67B-E56B-A14C-889D-04F826DE8D46}" type="presParOf" srcId="{A93DAD85-F440-774B-BFD8-D9F1CB74D5A6}" destId="{DB5281AF-A01D-D248-8FCD-6E6835C90E60}" srcOrd="1" destOrd="0" presId="urn:microsoft.com/office/officeart/2008/layout/HorizontalMultiLevelHierarchy"/>
    <dgm:cxn modelId="{53B31DA8-E2D7-5845-BC93-6B84871E7853}" type="presParOf" srcId="{551EC4E6-AE1D-DD43-B7C4-D7EFBEA2E636}" destId="{785DCDF6-EAB3-6C44-92B8-743A7FAA6F68}" srcOrd="6" destOrd="0" presId="urn:microsoft.com/office/officeart/2008/layout/HorizontalMultiLevelHierarchy"/>
    <dgm:cxn modelId="{6C8F29F8-A583-5342-A289-6CFA182F0758}" type="presParOf" srcId="{785DCDF6-EAB3-6C44-92B8-743A7FAA6F68}" destId="{5CB29158-EC83-B542-B6F1-0A8DADAA01D1}" srcOrd="0" destOrd="0" presId="urn:microsoft.com/office/officeart/2008/layout/HorizontalMultiLevelHierarchy"/>
    <dgm:cxn modelId="{478364A2-3D63-FF4E-A49E-2599C01F524E}" type="presParOf" srcId="{551EC4E6-AE1D-DD43-B7C4-D7EFBEA2E636}" destId="{8E60E827-A4ED-6046-B4F4-C77C2BD71AFB}" srcOrd="7" destOrd="0" presId="urn:microsoft.com/office/officeart/2008/layout/HorizontalMultiLevelHierarchy"/>
    <dgm:cxn modelId="{7B41F8F2-A800-104A-B5E7-F642CCA83CE4}" type="presParOf" srcId="{8E60E827-A4ED-6046-B4F4-C77C2BD71AFB}" destId="{CA962C8C-BE59-9443-A34A-AF1C6EACD7D0}" srcOrd="0" destOrd="0" presId="urn:microsoft.com/office/officeart/2008/layout/HorizontalMultiLevelHierarchy"/>
    <dgm:cxn modelId="{55ACCA12-70E8-274A-A5CD-32BF9F5E4AD3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6FD7221-7386-974F-AA1C-97F8192C76FF}" type="presOf" srcId="{E16DBCF4-643A-C641-836A-ADFD4E779F34}" destId="{5CB29158-EC83-B542-B6F1-0A8DADAA01D1}" srcOrd="1" destOrd="0" presId="urn:microsoft.com/office/officeart/2008/layout/HorizontalMultiLevelHierarchy"/>
    <dgm:cxn modelId="{CA544281-10A9-8241-A053-F17F5182022D}" type="presOf" srcId="{DD5BF61D-B843-C744-B9A9-3312A1287EF4}" destId="{C852AF5D-E3CA-F844-B775-08DD6E6FB940}" srcOrd="0" destOrd="0" presId="urn:microsoft.com/office/officeart/2008/layout/HorizontalMultiLevelHierarchy"/>
    <dgm:cxn modelId="{79FBAD10-0607-EC4E-BDF8-7161215785C8}" type="presOf" srcId="{BDC2CFA9-99C6-8347-9628-F8B57513FB8C}" destId="{93180932-306E-E545-95F9-2A5635FDC9F1}" srcOrd="0" destOrd="0" presId="urn:microsoft.com/office/officeart/2008/layout/HorizontalMultiLevelHierarchy"/>
    <dgm:cxn modelId="{E6A0D45D-7E7A-8747-94DC-520492019EAA}" type="presOf" srcId="{E16DBCF4-643A-C641-836A-ADFD4E779F34}" destId="{785DCDF6-EAB3-6C44-92B8-743A7FAA6F68}" srcOrd="0" destOrd="0" presId="urn:microsoft.com/office/officeart/2008/layout/HorizontalMultiLevelHierarchy"/>
    <dgm:cxn modelId="{605B79C1-3F07-BB41-8C21-124AAE666D73}" type="presOf" srcId="{A73DCD64-89DF-3E4C-9543-0D417B51464E}" destId="{F726EDD3-E670-9B47-8786-4F599884289D}" srcOrd="1" destOrd="0" presId="urn:microsoft.com/office/officeart/2008/layout/HorizontalMultiLevelHierarchy"/>
    <dgm:cxn modelId="{3EF25642-395B-3040-9141-C191A0A95869}" type="presOf" srcId="{A73DCD64-89DF-3E4C-9543-0D417B51464E}" destId="{082A771F-69AF-7C4C-86CB-DF1CD8CB6581}" srcOrd="0" destOrd="0" presId="urn:microsoft.com/office/officeart/2008/layout/HorizontalMultiLevelHierarchy"/>
    <dgm:cxn modelId="{106D36A7-D297-E842-8AC0-234B86E04125}" type="presOf" srcId="{BDC2CFA9-99C6-8347-9628-F8B57513FB8C}" destId="{7A2CD5A7-70D6-DE44-803D-0740544CB367}" srcOrd="1" destOrd="0" presId="urn:microsoft.com/office/officeart/2008/layout/HorizontalMultiLevelHierarchy"/>
    <dgm:cxn modelId="{6B216E99-7907-F44F-855A-703C3659EDF3}" type="presOf" srcId="{773FD5F0-F007-F148-886B-86E72F86266E}" destId="{D3E2E567-EC04-E743-9B8C-985408EA1058}" srcOrd="0" destOrd="0" presId="urn:microsoft.com/office/officeart/2008/layout/HorizontalMultiLevelHierarchy"/>
    <dgm:cxn modelId="{7CBD165D-5EFA-E64F-8BDD-FF7DD0BB5EA1}" type="presOf" srcId="{D0897341-4EDE-AF42-A7AB-EF682605E5CF}" destId="{C6F16587-CAE3-364D-9BA9-C41B94546B6B}" srcOrd="0" destOrd="0" presId="urn:microsoft.com/office/officeart/2008/layout/HorizontalMultiLevelHierarchy"/>
    <dgm:cxn modelId="{BC797175-8241-9B4E-8948-26CB6CE6B6D3}" type="presOf" srcId="{1B439CBD-B2B7-DD4E-877C-A4A8ACCF9D71}" destId="{C27BA051-7666-E84C-B155-1E03F20F50EC}" srcOrd="1" destOrd="0" presId="urn:microsoft.com/office/officeart/2008/layout/HorizontalMultiLevelHierarchy"/>
    <dgm:cxn modelId="{25A25066-C9F8-8144-842B-949A1494A520}" type="presOf" srcId="{2EFE4671-8583-3540-9262-1FC578B666F4}" destId="{3013142F-A3C7-F746-853E-2CA8B540A8DE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0F10D55-36A3-864B-8F17-6056FFEE43FF}" type="presOf" srcId="{31190EAA-AA50-8B43-A4DE-C179E223384A}" destId="{CA962C8C-BE59-9443-A34A-AF1C6EACD7D0}" srcOrd="0" destOrd="0" presId="urn:microsoft.com/office/officeart/2008/layout/HorizontalMultiLevelHierarchy"/>
    <dgm:cxn modelId="{04B7788B-D4C7-6642-8FE6-A3B3436DEDB6}" type="presOf" srcId="{CC08C8E7-D5AB-9C4F-A78B-4A8C57EB2D22}" destId="{7111AE39-B455-7C4D-91F4-9E37E3822D07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FA19A4A3-8714-EF46-BE9E-5D4440F1EEDA}" type="presOf" srcId="{1B439CBD-B2B7-DD4E-877C-A4A8ACCF9D71}" destId="{A54B386A-44AF-B24D-BA0B-D72F652AA4DF}" srcOrd="0" destOrd="0" presId="urn:microsoft.com/office/officeart/2008/layout/HorizontalMultiLevelHierarchy"/>
    <dgm:cxn modelId="{C11C4462-3D1B-A74D-96A8-B1EC15348B2A}" type="presParOf" srcId="{3013142F-A3C7-F746-853E-2CA8B540A8DE}" destId="{B764B132-0961-414E-B6FA-FB0C6C1C6CED}" srcOrd="0" destOrd="0" presId="urn:microsoft.com/office/officeart/2008/layout/HorizontalMultiLevelHierarchy"/>
    <dgm:cxn modelId="{B151BB26-D2FA-4742-9DD4-5F8D766C9EF1}" type="presParOf" srcId="{B764B132-0961-414E-B6FA-FB0C6C1C6CED}" destId="{7111AE39-B455-7C4D-91F4-9E37E3822D07}" srcOrd="0" destOrd="0" presId="urn:microsoft.com/office/officeart/2008/layout/HorizontalMultiLevelHierarchy"/>
    <dgm:cxn modelId="{6B12EDDB-1844-3547-8407-6460E0F6A4EB}" type="presParOf" srcId="{B764B132-0961-414E-B6FA-FB0C6C1C6CED}" destId="{551EC4E6-AE1D-DD43-B7C4-D7EFBEA2E636}" srcOrd="1" destOrd="0" presId="urn:microsoft.com/office/officeart/2008/layout/HorizontalMultiLevelHierarchy"/>
    <dgm:cxn modelId="{78D52F49-858A-4149-87EE-7035EC9180B1}" type="presParOf" srcId="{551EC4E6-AE1D-DD43-B7C4-D7EFBEA2E636}" destId="{082A771F-69AF-7C4C-86CB-DF1CD8CB6581}" srcOrd="0" destOrd="0" presId="urn:microsoft.com/office/officeart/2008/layout/HorizontalMultiLevelHierarchy"/>
    <dgm:cxn modelId="{5815DB5A-7B3E-C844-9A9E-0BA10C97D295}" type="presParOf" srcId="{082A771F-69AF-7C4C-86CB-DF1CD8CB6581}" destId="{F726EDD3-E670-9B47-8786-4F599884289D}" srcOrd="0" destOrd="0" presId="urn:microsoft.com/office/officeart/2008/layout/HorizontalMultiLevelHierarchy"/>
    <dgm:cxn modelId="{C30E7108-7E14-FB42-BDF6-F6F373E38BD1}" type="presParOf" srcId="{551EC4E6-AE1D-DD43-B7C4-D7EFBEA2E636}" destId="{7B40AE63-0EA3-0747-BCE5-5F3AB0355BF2}" srcOrd="1" destOrd="0" presId="urn:microsoft.com/office/officeart/2008/layout/HorizontalMultiLevelHierarchy"/>
    <dgm:cxn modelId="{B113F65B-4419-0A48-81C5-8A4D7045BBDC}" type="presParOf" srcId="{7B40AE63-0EA3-0747-BCE5-5F3AB0355BF2}" destId="{C852AF5D-E3CA-F844-B775-08DD6E6FB940}" srcOrd="0" destOrd="0" presId="urn:microsoft.com/office/officeart/2008/layout/HorizontalMultiLevelHierarchy"/>
    <dgm:cxn modelId="{2CD3FDF6-9D25-B249-AFC8-B9DE633A19B6}" type="presParOf" srcId="{7B40AE63-0EA3-0747-BCE5-5F3AB0355BF2}" destId="{30463D07-8E7F-3146-97CE-76CE82648742}" srcOrd="1" destOrd="0" presId="urn:microsoft.com/office/officeart/2008/layout/HorizontalMultiLevelHierarchy"/>
    <dgm:cxn modelId="{1E151822-B7CE-6846-B757-69745F409420}" type="presParOf" srcId="{551EC4E6-AE1D-DD43-B7C4-D7EFBEA2E636}" destId="{93180932-306E-E545-95F9-2A5635FDC9F1}" srcOrd="2" destOrd="0" presId="urn:microsoft.com/office/officeart/2008/layout/HorizontalMultiLevelHierarchy"/>
    <dgm:cxn modelId="{A52AB8CE-6EF8-844F-84C4-E3FF88EAF4AF}" type="presParOf" srcId="{93180932-306E-E545-95F9-2A5635FDC9F1}" destId="{7A2CD5A7-70D6-DE44-803D-0740544CB367}" srcOrd="0" destOrd="0" presId="urn:microsoft.com/office/officeart/2008/layout/HorizontalMultiLevelHierarchy"/>
    <dgm:cxn modelId="{9A6302E6-9A15-8B4F-8278-7B8A78680760}" type="presParOf" srcId="{551EC4E6-AE1D-DD43-B7C4-D7EFBEA2E636}" destId="{A0C9905E-6DBF-7645-94A7-C4BCDADC46B9}" srcOrd="3" destOrd="0" presId="urn:microsoft.com/office/officeart/2008/layout/HorizontalMultiLevelHierarchy"/>
    <dgm:cxn modelId="{DDFDBB3D-9B98-784D-88C8-4D87ECF11B0E}" type="presParOf" srcId="{A0C9905E-6DBF-7645-94A7-C4BCDADC46B9}" destId="{D3E2E567-EC04-E743-9B8C-985408EA1058}" srcOrd="0" destOrd="0" presId="urn:microsoft.com/office/officeart/2008/layout/HorizontalMultiLevelHierarchy"/>
    <dgm:cxn modelId="{3E104B70-E73D-6C44-9AF2-A570A83056A5}" type="presParOf" srcId="{A0C9905E-6DBF-7645-94A7-C4BCDADC46B9}" destId="{1488A531-D252-B440-B1DA-4363F37F8970}" srcOrd="1" destOrd="0" presId="urn:microsoft.com/office/officeart/2008/layout/HorizontalMultiLevelHierarchy"/>
    <dgm:cxn modelId="{1027EA3E-A514-6F48-B4F1-E5E4B8183C99}" type="presParOf" srcId="{551EC4E6-AE1D-DD43-B7C4-D7EFBEA2E636}" destId="{A54B386A-44AF-B24D-BA0B-D72F652AA4DF}" srcOrd="4" destOrd="0" presId="urn:microsoft.com/office/officeart/2008/layout/HorizontalMultiLevelHierarchy"/>
    <dgm:cxn modelId="{191E7C7B-58F9-A743-B801-7F9B9B71C303}" type="presParOf" srcId="{A54B386A-44AF-B24D-BA0B-D72F652AA4DF}" destId="{C27BA051-7666-E84C-B155-1E03F20F50EC}" srcOrd="0" destOrd="0" presId="urn:microsoft.com/office/officeart/2008/layout/HorizontalMultiLevelHierarchy"/>
    <dgm:cxn modelId="{CC183CC8-F4CF-3D4B-A4F8-EE7C5C80F95E}" type="presParOf" srcId="{551EC4E6-AE1D-DD43-B7C4-D7EFBEA2E636}" destId="{A93DAD85-F440-774B-BFD8-D9F1CB74D5A6}" srcOrd="5" destOrd="0" presId="urn:microsoft.com/office/officeart/2008/layout/HorizontalMultiLevelHierarchy"/>
    <dgm:cxn modelId="{A661F5A7-E63C-A04B-BAB5-6D2C62AE4E42}" type="presParOf" srcId="{A93DAD85-F440-774B-BFD8-D9F1CB74D5A6}" destId="{C6F16587-CAE3-364D-9BA9-C41B94546B6B}" srcOrd="0" destOrd="0" presId="urn:microsoft.com/office/officeart/2008/layout/HorizontalMultiLevelHierarchy"/>
    <dgm:cxn modelId="{39C58E27-829B-664D-BED1-C1D55DBF0C0B}" type="presParOf" srcId="{A93DAD85-F440-774B-BFD8-D9F1CB74D5A6}" destId="{DB5281AF-A01D-D248-8FCD-6E6835C90E60}" srcOrd="1" destOrd="0" presId="urn:microsoft.com/office/officeart/2008/layout/HorizontalMultiLevelHierarchy"/>
    <dgm:cxn modelId="{10742397-A37D-D941-9083-EE07B6BE1F58}" type="presParOf" srcId="{551EC4E6-AE1D-DD43-B7C4-D7EFBEA2E636}" destId="{785DCDF6-EAB3-6C44-92B8-743A7FAA6F68}" srcOrd="6" destOrd="0" presId="urn:microsoft.com/office/officeart/2008/layout/HorizontalMultiLevelHierarchy"/>
    <dgm:cxn modelId="{9F2BBB2C-698E-024C-B643-F776E2C2B168}" type="presParOf" srcId="{785DCDF6-EAB3-6C44-92B8-743A7FAA6F68}" destId="{5CB29158-EC83-B542-B6F1-0A8DADAA01D1}" srcOrd="0" destOrd="0" presId="urn:microsoft.com/office/officeart/2008/layout/HorizontalMultiLevelHierarchy"/>
    <dgm:cxn modelId="{F35FED94-816D-7048-A2D8-7131F3801187}" type="presParOf" srcId="{551EC4E6-AE1D-DD43-B7C4-D7EFBEA2E636}" destId="{8E60E827-A4ED-6046-B4F4-C77C2BD71AFB}" srcOrd="7" destOrd="0" presId="urn:microsoft.com/office/officeart/2008/layout/HorizontalMultiLevelHierarchy"/>
    <dgm:cxn modelId="{2A906033-F560-4A43-890A-6F66A61E5344}" type="presParOf" srcId="{8E60E827-A4ED-6046-B4F4-C77C2BD71AFB}" destId="{CA962C8C-BE59-9443-A34A-AF1C6EACD7D0}" srcOrd="0" destOrd="0" presId="urn:microsoft.com/office/officeart/2008/layout/HorizontalMultiLevelHierarchy"/>
    <dgm:cxn modelId="{CFBE3FA1-6227-EE49-83BB-731DE563D961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A030E18A-14E7-3A46-9336-4FC9740327E5}" type="presOf" srcId="{D0897341-4EDE-AF42-A7AB-EF682605E5CF}" destId="{C6F16587-CAE3-364D-9BA9-C41B94546B6B}" srcOrd="0" destOrd="0" presId="urn:microsoft.com/office/officeart/2008/layout/HorizontalMultiLevelHierarchy"/>
    <dgm:cxn modelId="{392A327F-5637-E444-9697-08C77F19F6AD}" type="presOf" srcId="{BDC2CFA9-99C6-8347-9628-F8B57513FB8C}" destId="{7A2CD5A7-70D6-DE44-803D-0740544CB367}" srcOrd="1" destOrd="0" presId="urn:microsoft.com/office/officeart/2008/layout/HorizontalMultiLevelHierarchy"/>
    <dgm:cxn modelId="{5EE03316-B730-9B45-86B9-104770915C32}" type="presOf" srcId="{773FD5F0-F007-F148-886B-86E72F86266E}" destId="{D3E2E567-EC04-E743-9B8C-985408EA1058}" srcOrd="0" destOrd="0" presId="urn:microsoft.com/office/officeart/2008/layout/HorizontalMultiLevelHierarchy"/>
    <dgm:cxn modelId="{E38C9B62-334A-1C46-8A68-D02896B20586}" type="presOf" srcId="{1B439CBD-B2B7-DD4E-877C-A4A8ACCF9D71}" destId="{A54B386A-44AF-B24D-BA0B-D72F652AA4DF}" srcOrd="0" destOrd="0" presId="urn:microsoft.com/office/officeart/2008/layout/HorizontalMultiLevelHierarchy"/>
    <dgm:cxn modelId="{7FFB0650-2019-D849-BF4A-1B1BD5C070E5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405F250-268A-C441-9244-4350A0E490EF}" type="presOf" srcId="{1B439CBD-B2B7-DD4E-877C-A4A8ACCF9D71}" destId="{C27BA051-7666-E84C-B155-1E03F20F50EC}" srcOrd="1" destOrd="0" presId="urn:microsoft.com/office/officeart/2008/layout/HorizontalMultiLevelHierarchy"/>
    <dgm:cxn modelId="{261EA0F4-F41C-C348-8168-012BDD985138}" type="presOf" srcId="{E16DBCF4-643A-C641-836A-ADFD4E779F34}" destId="{5CB29158-EC83-B542-B6F1-0A8DADAA01D1}" srcOrd="1" destOrd="0" presId="urn:microsoft.com/office/officeart/2008/layout/HorizontalMultiLevelHierarchy"/>
    <dgm:cxn modelId="{C9B07048-A555-DA45-8477-C14C39087D8A}" type="presOf" srcId="{BDC2CFA9-99C6-8347-9628-F8B57513FB8C}" destId="{93180932-306E-E545-95F9-2A5635FDC9F1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911F3917-28A8-F848-82C2-BB719F4E2C17}" type="presOf" srcId="{E16DBCF4-643A-C641-836A-ADFD4E779F34}" destId="{785DCDF6-EAB3-6C44-92B8-743A7FAA6F68}" srcOrd="0" destOrd="0" presId="urn:microsoft.com/office/officeart/2008/layout/HorizontalMultiLevelHierarchy"/>
    <dgm:cxn modelId="{D4C87B9E-ED1A-614E-8A20-255059B43E4B}" type="presOf" srcId="{31190EAA-AA50-8B43-A4DE-C179E223384A}" destId="{CA962C8C-BE59-9443-A34A-AF1C6EACD7D0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2123F0D5-1C09-1843-9504-65D91121AEB5}" type="presOf" srcId="{DD5BF61D-B843-C744-B9A9-3312A1287EF4}" destId="{C852AF5D-E3CA-F844-B775-08DD6E6FB940}" srcOrd="0" destOrd="0" presId="urn:microsoft.com/office/officeart/2008/layout/HorizontalMultiLevelHierarchy"/>
    <dgm:cxn modelId="{2DA8BA8F-A6A9-FD44-8950-C5B638B4AF14}" type="presOf" srcId="{2EFE4671-8583-3540-9262-1FC578B666F4}" destId="{3013142F-A3C7-F746-853E-2CA8B540A8DE}" srcOrd="0" destOrd="0" presId="urn:microsoft.com/office/officeart/2008/layout/HorizontalMultiLevelHierarchy"/>
    <dgm:cxn modelId="{9701EEFD-AF82-AF4F-A2E8-89D096EDA019}" type="presOf" srcId="{CC08C8E7-D5AB-9C4F-A78B-4A8C57EB2D22}" destId="{7111AE39-B455-7C4D-91F4-9E37E3822D07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4CEB1CA-0F2D-D346-BF28-A06D4D466912}" type="presOf" srcId="{A73DCD64-89DF-3E4C-9543-0D417B51464E}" destId="{F726EDD3-E670-9B47-8786-4F599884289D}" srcOrd="1" destOrd="0" presId="urn:microsoft.com/office/officeart/2008/layout/HorizontalMultiLevelHierarchy"/>
    <dgm:cxn modelId="{AD0643BE-42E4-C443-A7DC-A4A64709D771}" type="presParOf" srcId="{3013142F-A3C7-F746-853E-2CA8B540A8DE}" destId="{B764B132-0961-414E-B6FA-FB0C6C1C6CED}" srcOrd="0" destOrd="0" presId="urn:microsoft.com/office/officeart/2008/layout/HorizontalMultiLevelHierarchy"/>
    <dgm:cxn modelId="{62735390-FC7B-694C-A1CB-D653D6086BCE}" type="presParOf" srcId="{B764B132-0961-414E-B6FA-FB0C6C1C6CED}" destId="{7111AE39-B455-7C4D-91F4-9E37E3822D07}" srcOrd="0" destOrd="0" presId="urn:microsoft.com/office/officeart/2008/layout/HorizontalMultiLevelHierarchy"/>
    <dgm:cxn modelId="{05020108-F686-4B4D-BB75-8A06DE401963}" type="presParOf" srcId="{B764B132-0961-414E-B6FA-FB0C6C1C6CED}" destId="{551EC4E6-AE1D-DD43-B7C4-D7EFBEA2E636}" srcOrd="1" destOrd="0" presId="urn:microsoft.com/office/officeart/2008/layout/HorizontalMultiLevelHierarchy"/>
    <dgm:cxn modelId="{1863EE18-33A8-A642-B143-C56C6D7194A3}" type="presParOf" srcId="{551EC4E6-AE1D-DD43-B7C4-D7EFBEA2E636}" destId="{082A771F-69AF-7C4C-86CB-DF1CD8CB6581}" srcOrd="0" destOrd="0" presId="urn:microsoft.com/office/officeart/2008/layout/HorizontalMultiLevelHierarchy"/>
    <dgm:cxn modelId="{37AC7E5A-B8DF-DC42-B02D-1FC71C80E991}" type="presParOf" srcId="{082A771F-69AF-7C4C-86CB-DF1CD8CB6581}" destId="{F726EDD3-E670-9B47-8786-4F599884289D}" srcOrd="0" destOrd="0" presId="urn:microsoft.com/office/officeart/2008/layout/HorizontalMultiLevelHierarchy"/>
    <dgm:cxn modelId="{7A70E7B9-6F83-914C-9561-D0BB3B7F8F7E}" type="presParOf" srcId="{551EC4E6-AE1D-DD43-B7C4-D7EFBEA2E636}" destId="{7B40AE63-0EA3-0747-BCE5-5F3AB0355BF2}" srcOrd="1" destOrd="0" presId="urn:microsoft.com/office/officeart/2008/layout/HorizontalMultiLevelHierarchy"/>
    <dgm:cxn modelId="{0DCE24E0-D13E-384D-B070-9035A4C81E0B}" type="presParOf" srcId="{7B40AE63-0EA3-0747-BCE5-5F3AB0355BF2}" destId="{C852AF5D-E3CA-F844-B775-08DD6E6FB940}" srcOrd="0" destOrd="0" presId="urn:microsoft.com/office/officeart/2008/layout/HorizontalMultiLevelHierarchy"/>
    <dgm:cxn modelId="{C428368C-1806-3C46-8C73-9AC45EE1E8A8}" type="presParOf" srcId="{7B40AE63-0EA3-0747-BCE5-5F3AB0355BF2}" destId="{30463D07-8E7F-3146-97CE-76CE82648742}" srcOrd="1" destOrd="0" presId="urn:microsoft.com/office/officeart/2008/layout/HorizontalMultiLevelHierarchy"/>
    <dgm:cxn modelId="{589E7760-C72E-AE41-BF61-CE82CE867D5C}" type="presParOf" srcId="{551EC4E6-AE1D-DD43-B7C4-D7EFBEA2E636}" destId="{93180932-306E-E545-95F9-2A5635FDC9F1}" srcOrd="2" destOrd="0" presId="urn:microsoft.com/office/officeart/2008/layout/HorizontalMultiLevelHierarchy"/>
    <dgm:cxn modelId="{015BDE63-C6DE-4D44-AB3A-E0C8D72B9AF3}" type="presParOf" srcId="{93180932-306E-E545-95F9-2A5635FDC9F1}" destId="{7A2CD5A7-70D6-DE44-803D-0740544CB367}" srcOrd="0" destOrd="0" presId="urn:microsoft.com/office/officeart/2008/layout/HorizontalMultiLevelHierarchy"/>
    <dgm:cxn modelId="{DFDB17B7-783C-E84A-8DCE-6E19333CEB7D}" type="presParOf" srcId="{551EC4E6-AE1D-DD43-B7C4-D7EFBEA2E636}" destId="{A0C9905E-6DBF-7645-94A7-C4BCDADC46B9}" srcOrd="3" destOrd="0" presId="urn:microsoft.com/office/officeart/2008/layout/HorizontalMultiLevelHierarchy"/>
    <dgm:cxn modelId="{770E5395-91AB-5547-840A-367C9563BF38}" type="presParOf" srcId="{A0C9905E-6DBF-7645-94A7-C4BCDADC46B9}" destId="{D3E2E567-EC04-E743-9B8C-985408EA1058}" srcOrd="0" destOrd="0" presId="urn:microsoft.com/office/officeart/2008/layout/HorizontalMultiLevelHierarchy"/>
    <dgm:cxn modelId="{2BABF0A7-99D9-DC45-8628-352E6FAC1FC9}" type="presParOf" srcId="{A0C9905E-6DBF-7645-94A7-C4BCDADC46B9}" destId="{1488A531-D252-B440-B1DA-4363F37F8970}" srcOrd="1" destOrd="0" presId="urn:microsoft.com/office/officeart/2008/layout/HorizontalMultiLevelHierarchy"/>
    <dgm:cxn modelId="{0FCD0C68-6950-D94B-A14E-03A516281E1E}" type="presParOf" srcId="{551EC4E6-AE1D-DD43-B7C4-D7EFBEA2E636}" destId="{A54B386A-44AF-B24D-BA0B-D72F652AA4DF}" srcOrd="4" destOrd="0" presId="urn:microsoft.com/office/officeart/2008/layout/HorizontalMultiLevelHierarchy"/>
    <dgm:cxn modelId="{218F621C-7B4F-E942-80DC-5CABA8F33491}" type="presParOf" srcId="{A54B386A-44AF-B24D-BA0B-D72F652AA4DF}" destId="{C27BA051-7666-E84C-B155-1E03F20F50EC}" srcOrd="0" destOrd="0" presId="urn:microsoft.com/office/officeart/2008/layout/HorizontalMultiLevelHierarchy"/>
    <dgm:cxn modelId="{CD3DC2C9-5E3E-074E-A041-1FCD59A828E5}" type="presParOf" srcId="{551EC4E6-AE1D-DD43-B7C4-D7EFBEA2E636}" destId="{A93DAD85-F440-774B-BFD8-D9F1CB74D5A6}" srcOrd="5" destOrd="0" presId="urn:microsoft.com/office/officeart/2008/layout/HorizontalMultiLevelHierarchy"/>
    <dgm:cxn modelId="{216E3AF5-200F-7540-8ED0-93157B2C1C9C}" type="presParOf" srcId="{A93DAD85-F440-774B-BFD8-D9F1CB74D5A6}" destId="{C6F16587-CAE3-364D-9BA9-C41B94546B6B}" srcOrd="0" destOrd="0" presId="urn:microsoft.com/office/officeart/2008/layout/HorizontalMultiLevelHierarchy"/>
    <dgm:cxn modelId="{098F01F0-9B8A-0340-A916-80C707A55AF6}" type="presParOf" srcId="{A93DAD85-F440-774B-BFD8-D9F1CB74D5A6}" destId="{DB5281AF-A01D-D248-8FCD-6E6835C90E60}" srcOrd="1" destOrd="0" presId="urn:microsoft.com/office/officeart/2008/layout/HorizontalMultiLevelHierarchy"/>
    <dgm:cxn modelId="{7A105172-E5F8-504E-A40E-C3ECFC55B751}" type="presParOf" srcId="{551EC4E6-AE1D-DD43-B7C4-D7EFBEA2E636}" destId="{785DCDF6-EAB3-6C44-92B8-743A7FAA6F68}" srcOrd="6" destOrd="0" presId="urn:microsoft.com/office/officeart/2008/layout/HorizontalMultiLevelHierarchy"/>
    <dgm:cxn modelId="{BD2DDDEA-6D37-CB4D-B005-EB62B5883041}" type="presParOf" srcId="{785DCDF6-EAB3-6C44-92B8-743A7FAA6F68}" destId="{5CB29158-EC83-B542-B6F1-0A8DADAA01D1}" srcOrd="0" destOrd="0" presId="urn:microsoft.com/office/officeart/2008/layout/HorizontalMultiLevelHierarchy"/>
    <dgm:cxn modelId="{CFA9AE1A-6447-4A4C-849E-D8D061BD425A}" type="presParOf" srcId="{551EC4E6-AE1D-DD43-B7C4-D7EFBEA2E636}" destId="{8E60E827-A4ED-6046-B4F4-C77C2BD71AFB}" srcOrd="7" destOrd="0" presId="urn:microsoft.com/office/officeart/2008/layout/HorizontalMultiLevelHierarchy"/>
    <dgm:cxn modelId="{C395ACF6-09BD-A14D-8D67-9A39CA8232E3}" type="presParOf" srcId="{8E60E827-A4ED-6046-B4F4-C77C2BD71AFB}" destId="{CA962C8C-BE59-9443-A34A-AF1C6EACD7D0}" srcOrd="0" destOrd="0" presId="urn:microsoft.com/office/officeart/2008/layout/HorizontalMultiLevelHierarchy"/>
    <dgm:cxn modelId="{EB4DD95A-9FB9-1142-8218-1A7BDDDBFAF5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2000" b="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2000" b="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1CF09F18-90F3-F242-AFF3-EC94F11D3BC1}" type="presOf" srcId="{A73DCD64-89DF-3E4C-9543-0D417B51464E}" destId="{082A771F-69AF-7C4C-86CB-DF1CD8CB6581}" srcOrd="0" destOrd="0" presId="urn:microsoft.com/office/officeart/2008/layout/HorizontalMultiLevelHierarchy"/>
    <dgm:cxn modelId="{4A960166-DAEA-BD40-92BC-94F94F422D29}" type="presOf" srcId="{CC08C8E7-D5AB-9C4F-A78B-4A8C57EB2D22}" destId="{7111AE39-B455-7C4D-91F4-9E37E3822D07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A4806E7-1A02-9041-95DE-B357AFC47EED}" type="presOf" srcId="{773FD5F0-F007-F148-886B-86E72F86266E}" destId="{D3E2E567-EC04-E743-9B8C-985408EA1058}" srcOrd="0" destOrd="0" presId="urn:microsoft.com/office/officeart/2008/layout/HorizontalMultiLevelHierarchy"/>
    <dgm:cxn modelId="{88D82CB7-80A8-6548-A51D-DB5BA9E38FD1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F149581-9D6F-BB45-AE71-45088F81EFBE}" type="presOf" srcId="{2EFE4671-8583-3540-9262-1FC578B666F4}" destId="{3013142F-A3C7-F746-853E-2CA8B540A8DE}" srcOrd="0" destOrd="0" presId="urn:microsoft.com/office/officeart/2008/layout/HorizontalMultiLevelHierarchy"/>
    <dgm:cxn modelId="{88CEF5AC-B585-9E44-830D-5E468CFE228D}" type="presOf" srcId="{DD5BF61D-B843-C744-B9A9-3312A1287EF4}" destId="{C852AF5D-E3CA-F844-B775-08DD6E6FB940}" srcOrd="0" destOrd="0" presId="urn:microsoft.com/office/officeart/2008/layout/HorizontalMultiLevelHierarchy"/>
    <dgm:cxn modelId="{8470BFFB-2AEE-D94F-90AC-77F4260D5ECA}" type="presOf" srcId="{BDC2CFA9-99C6-8347-9628-F8B57513FB8C}" destId="{7A2CD5A7-70D6-DE44-803D-0740544CB367}" srcOrd="1" destOrd="0" presId="urn:microsoft.com/office/officeart/2008/layout/HorizontalMultiLevelHierarchy"/>
    <dgm:cxn modelId="{4B73A13C-6F47-E74B-8BDC-2BBEAE2D1175}" type="presOf" srcId="{A73DCD64-89DF-3E4C-9543-0D417B51464E}" destId="{F726EDD3-E670-9B47-8786-4F599884289D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12B7B93-5395-B04A-801E-6D1440C65F70}" type="presParOf" srcId="{3013142F-A3C7-F746-853E-2CA8B540A8DE}" destId="{B764B132-0961-414E-B6FA-FB0C6C1C6CED}" srcOrd="0" destOrd="0" presId="urn:microsoft.com/office/officeart/2008/layout/HorizontalMultiLevelHierarchy"/>
    <dgm:cxn modelId="{AC130504-E6DB-E04C-8C51-7B02D4F7FEA6}" type="presParOf" srcId="{B764B132-0961-414E-B6FA-FB0C6C1C6CED}" destId="{7111AE39-B455-7C4D-91F4-9E37E3822D07}" srcOrd="0" destOrd="0" presId="urn:microsoft.com/office/officeart/2008/layout/HorizontalMultiLevelHierarchy"/>
    <dgm:cxn modelId="{4E5BE4ED-BE1B-C24D-9E75-F79B66403BC7}" type="presParOf" srcId="{B764B132-0961-414E-B6FA-FB0C6C1C6CED}" destId="{551EC4E6-AE1D-DD43-B7C4-D7EFBEA2E636}" srcOrd="1" destOrd="0" presId="urn:microsoft.com/office/officeart/2008/layout/HorizontalMultiLevelHierarchy"/>
    <dgm:cxn modelId="{133DF41F-5576-4440-8FC4-5CF075A96231}" type="presParOf" srcId="{551EC4E6-AE1D-DD43-B7C4-D7EFBEA2E636}" destId="{082A771F-69AF-7C4C-86CB-DF1CD8CB6581}" srcOrd="0" destOrd="0" presId="urn:microsoft.com/office/officeart/2008/layout/HorizontalMultiLevelHierarchy"/>
    <dgm:cxn modelId="{3E3AC22D-C4BF-2541-9C43-F5DFD74F818B}" type="presParOf" srcId="{082A771F-69AF-7C4C-86CB-DF1CD8CB6581}" destId="{F726EDD3-E670-9B47-8786-4F599884289D}" srcOrd="0" destOrd="0" presId="urn:microsoft.com/office/officeart/2008/layout/HorizontalMultiLevelHierarchy"/>
    <dgm:cxn modelId="{CD4D69A1-20B8-1E45-A4DC-0B94CFE8F942}" type="presParOf" srcId="{551EC4E6-AE1D-DD43-B7C4-D7EFBEA2E636}" destId="{7B40AE63-0EA3-0747-BCE5-5F3AB0355BF2}" srcOrd="1" destOrd="0" presId="urn:microsoft.com/office/officeart/2008/layout/HorizontalMultiLevelHierarchy"/>
    <dgm:cxn modelId="{2F2394A2-3FCB-8542-833A-9031FD4E8E7D}" type="presParOf" srcId="{7B40AE63-0EA3-0747-BCE5-5F3AB0355BF2}" destId="{C852AF5D-E3CA-F844-B775-08DD6E6FB940}" srcOrd="0" destOrd="0" presId="urn:microsoft.com/office/officeart/2008/layout/HorizontalMultiLevelHierarchy"/>
    <dgm:cxn modelId="{F598AFDD-7081-6D49-BBCC-DF38C8F5474E}" type="presParOf" srcId="{7B40AE63-0EA3-0747-BCE5-5F3AB0355BF2}" destId="{30463D07-8E7F-3146-97CE-76CE82648742}" srcOrd="1" destOrd="0" presId="urn:microsoft.com/office/officeart/2008/layout/HorizontalMultiLevelHierarchy"/>
    <dgm:cxn modelId="{3FF947EF-8382-5145-8FB4-172E21F8670B}" type="presParOf" srcId="{551EC4E6-AE1D-DD43-B7C4-D7EFBEA2E636}" destId="{93180932-306E-E545-95F9-2A5635FDC9F1}" srcOrd="2" destOrd="0" presId="urn:microsoft.com/office/officeart/2008/layout/HorizontalMultiLevelHierarchy"/>
    <dgm:cxn modelId="{CD221F69-8AE3-9B47-9853-47B3D04A0C1A}" type="presParOf" srcId="{93180932-306E-E545-95F9-2A5635FDC9F1}" destId="{7A2CD5A7-70D6-DE44-803D-0740544CB367}" srcOrd="0" destOrd="0" presId="urn:microsoft.com/office/officeart/2008/layout/HorizontalMultiLevelHierarchy"/>
    <dgm:cxn modelId="{EFB7E216-0A76-0A45-921B-A53A352EFF11}" type="presParOf" srcId="{551EC4E6-AE1D-DD43-B7C4-D7EFBEA2E636}" destId="{A0C9905E-6DBF-7645-94A7-C4BCDADC46B9}" srcOrd="3" destOrd="0" presId="urn:microsoft.com/office/officeart/2008/layout/HorizontalMultiLevelHierarchy"/>
    <dgm:cxn modelId="{C64D95BC-262D-F84B-BEBC-90AA3C0359D6}" type="presParOf" srcId="{A0C9905E-6DBF-7645-94A7-C4BCDADC46B9}" destId="{D3E2E567-EC04-E743-9B8C-985408EA1058}" srcOrd="0" destOrd="0" presId="urn:microsoft.com/office/officeart/2008/layout/HorizontalMultiLevelHierarchy"/>
    <dgm:cxn modelId="{B0C23144-C368-E44D-B2BB-15E57779522F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4E7A0BF8-C89E-B243-87D1-5D56F2B7BABC}" type="presOf" srcId="{E16DBCF4-643A-C641-836A-ADFD4E779F34}" destId="{5CB29158-EC83-B542-B6F1-0A8DADAA01D1}" srcOrd="1" destOrd="0" presId="urn:microsoft.com/office/officeart/2008/layout/HorizontalMultiLevelHierarchy"/>
    <dgm:cxn modelId="{F19AABDD-88EA-E84F-AED5-E3679579207D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FD380DC-CEB0-8F47-A379-97BD303D3AF4}" type="presOf" srcId="{BDC2CFA9-99C6-8347-9628-F8B57513FB8C}" destId="{93180932-306E-E545-95F9-2A5635FDC9F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A5BB2AB-A40C-8246-98BE-8B3D6F2AF8AB}" type="presOf" srcId="{1B439CBD-B2B7-DD4E-877C-A4A8ACCF9D71}" destId="{A54B386A-44AF-B24D-BA0B-D72F652AA4DF}" srcOrd="0" destOrd="0" presId="urn:microsoft.com/office/officeart/2008/layout/HorizontalMultiLevelHierarchy"/>
    <dgm:cxn modelId="{056FC9C7-EA6F-E443-9449-21053516B9B8}" type="presOf" srcId="{31190EAA-AA50-8B43-A4DE-C179E223384A}" destId="{CA962C8C-BE59-9443-A34A-AF1C6EACD7D0}" srcOrd="0" destOrd="0" presId="urn:microsoft.com/office/officeart/2008/layout/HorizontalMultiLevelHierarchy"/>
    <dgm:cxn modelId="{33847FA3-EE9E-4041-A360-1A0178F2954F}" type="presOf" srcId="{BDC2CFA9-99C6-8347-9628-F8B57513FB8C}" destId="{7A2CD5A7-70D6-DE44-803D-0740544CB367}" srcOrd="1" destOrd="0" presId="urn:microsoft.com/office/officeart/2008/layout/HorizontalMultiLevelHierarchy"/>
    <dgm:cxn modelId="{35C85557-66C7-E84F-BA3F-791AD219FE18}" type="presOf" srcId="{2EFE4671-8583-3540-9262-1FC578B666F4}" destId="{3013142F-A3C7-F746-853E-2CA8B540A8DE}" srcOrd="0" destOrd="0" presId="urn:microsoft.com/office/officeart/2008/layout/HorizontalMultiLevelHierarchy"/>
    <dgm:cxn modelId="{E2A72373-DC13-7A48-99EF-A54047F347FA}" type="presOf" srcId="{D0897341-4EDE-AF42-A7AB-EF682605E5CF}" destId="{C6F16587-CAE3-364D-9BA9-C41B94546B6B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0530E6E5-7CEB-D041-98EE-80B44E742FF5}" type="presOf" srcId="{773FD5F0-F007-F148-886B-86E72F86266E}" destId="{D3E2E567-EC04-E743-9B8C-985408EA1058}" srcOrd="0" destOrd="0" presId="urn:microsoft.com/office/officeart/2008/layout/HorizontalMultiLevelHierarchy"/>
    <dgm:cxn modelId="{4250FEB2-209B-D248-9282-FE0FF89D9DAF}" type="presOf" srcId="{DD5BF61D-B843-C744-B9A9-3312A1287EF4}" destId="{C852AF5D-E3CA-F844-B775-08DD6E6FB940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05B52A6F-BFED-914A-BD9C-127BD97EB5AC}" type="presOf" srcId="{1B439CBD-B2B7-DD4E-877C-A4A8ACCF9D71}" destId="{C27BA051-7666-E84C-B155-1E03F20F50EC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E73CEDDC-13D5-AD4B-AEC2-9F7701E8140C}" type="presOf" srcId="{A73DCD64-89DF-3E4C-9543-0D417B51464E}" destId="{F726EDD3-E670-9B47-8786-4F599884289D}" srcOrd="1" destOrd="0" presId="urn:microsoft.com/office/officeart/2008/layout/HorizontalMultiLevelHierarchy"/>
    <dgm:cxn modelId="{2C99A498-D090-9E45-B1BB-248167AA6AE0}" type="presOf" srcId="{E16DBCF4-643A-C641-836A-ADFD4E779F34}" destId="{785DCDF6-EAB3-6C44-92B8-743A7FAA6F68}" srcOrd="0" destOrd="0" presId="urn:microsoft.com/office/officeart/2008/layout/HorizontalMultiLevelHierarchy"/>
    <dgm:cxn modelId="{F6BE0CBD-C765-B445-A0B5-39BC9925B7F4}" type="presOf" srcId="{A73DCD64-89DF-3E4C-9543-0D417B51464E}" destId="{082A771F-69AF-7C4C-86CB-DF1CD8CB6581}" srcOrd="0" destOrd="0" presId="urn:microsoft.com/office/officeart/2008/layout/HorizontalMultiLevelHierarchy"/>
    <dgm:cxn modelId="{A62BC640-B7AC-D648-A6CC-3DB845D11DF0}" type="presParOf" srcId="{3013142F-A3C7-F746-853E-2CA8B540A8DE}" destId="{B764B132-0961-414E-B6FA-FB0C6C1C6CED}" srcOrd="0" destOrd="0" presId="urn:microsoft.com/office/officeart/2008/layout/HorizontalMultiLevelHierarchy"/>
    <dgm:cxn modelId="{A604AC6F-E61B-AA4C-A970-A3FB7C84459D}" type="presParOf" srcId="{B764B132-0961-414E-B6FA-FB0C6C1C6CED}" destId="{7111AE39-B455-7C4D-91F4-9E37E3822D07}" srcOrd="0" destOrd="0" presId="urn:microsoft.com/office/officeart/2008/layout/HorizontalMultiLevelHierarchy"/>
    <dgm:cxn modelId="{C6FAB36F-3A91-6346-ADE6-E802DBD93ECD}" type="presParOf" srcId="{B764B132-0961-414E-B6FA-FB0C6C1C6CED}" destId="{551EC4E6-AE1D-DD43-B7C4-D7EFBEA2E636}" srcOrd="1" destOrd="0" presId="urn:microsoft.com/office/officeart/2008/layout/HorizontalMultiLevelHierarchy"/>
    <dgm:cxn modelId="{C117CA05-91CC-2E45-8A1A-67F7A471871B}" type="presParOf" srcId="{551EC4E6-AE1D-DD43-B7C4-D7EFBEA2E636}" destId="{082A771F-69AF-7C4C-86CB-DF1CD8CB6581}" srcOrd="0" destOrd="0" presId="urn:microsoft.com/office/officeart/2008/layout/HorizontalMultiLevelHierarchy"/>
    <dgm:cxn modelId="{B2558E31-E639-F94C-8F95-77C10BAA81A6}" type="presParOf" srcId="{082A771F-69AF-7C4C-86CB-DF1CD8CB6581}" destId="{F726EDD3-E670-9B47-8786-4F599884289D}" srcOrd="0" destOrd="0" presId="urn:microsoft.com/office/officeart/2008/layout/HorizontalMultiLevelHierarchy"/>
    <dgm:cxn modelId="{2B87D83D-9A95-1446-8C12-1A162C8EADCC}" type="presParOf" srcId="{551EC4E6-AE1D-DD43-B7C4-D7EFBEA2E636}" destId="{7B40AE63-0EA3-0747-BCE5-5F3AB0355BF2}" srcOrd="1" destOrd="0" presId="urn:microsoft.com/office/officeart/2008/layout/HorizontalMultiLevelHierarchy"/>
    <dgm:cxn modelId="{9157AB15-F4FD-CD4A-89B9-21923097DCCD}" type="presParOf" srcId="{7B40AE63-0EA3-0747-BCE5-5F3AB0355BF2}" destId="{C852AF5D-E3CA-F844-B775-08DD6E6FB940}" srcOrd="0" destOrd="0" presId="urn:microsoft.com/office/officeart/2008/layout/HorizontalMultiLevelHierarchy"/>
    <dgm:cxn modelId="{43F403BE-6667-684B-9DC3-978511E99873}" type="presParOf" srcId="{7B40AE63-0EA3-0747-BCE5-5F3AB0355BF2}" destId="{30463D07-8E7F-3146-97CE-76CE82648742}" srcOrd="1" destOrd="0" presId="urn:microsoft.com/office/officeart/2008/layout/HorizontalMultiLevelHierarchy"/>
    <dgm:cxn modelId="{EA4F0D13-15FA-184B-9775-3A343299811A}" type="presParOf" srcId="{551EC4E6-AE1D-DD43-B7C4-D7EFBEA2E636}" destId="{93180932-306E-E545-95F9-2A5635FDC9F1}" srcOrd="2" destOrd="0" presId="urn:microsoft.com/office/officeart/2008/layout/HorizontalMultiLevelHierarchy"/>
    <dgm:cxn modelId="{B7B6AF05-6E4A-5A49-BA0F-282FDB87C442}" type="presParOf" srcId="{93180932-306E-E545-95F9-2A5635FDC9F1}" destId="{7A2CD5A7-70D6-DE44-803D-0740544CB367}" srcOrd="0" destOrd="0" presId="urn:microsoft.com/office/officeart/2008/layout/HorizontalMultiLevelHierarchy"/>
    <dgm:cxn modelId="{14344B45-68D5-9C45-975F-D89428060B85}" type="presParOf" srcId="{551EC4E6-AE1D-DD43-B7C4-D7EFBEA2E636}" destId="{A0C9905E-6DBF-7645-94A7-C4BCDADC46B9}" srcOrd="3" destOrd="0" presId="urn:microsoft.com/office/officeart/2008/layout/HorizontalMultiLevelHierarchy"/>
    <dgm:cxn modelId="{4A21392F-9C09-6641-A8B7-CB90625F3D22}" type="presParOf" srcId="{A0C9905E-6DBF-7645-94A7-C4BCDADC46B9}" destId="{D3E2E567-EC04-E743-9B8C-985408EA1058}" srcOrd="0" destOrd="0" presId="urn:microsoft.com/office/officeart/2008/layout/HorizontalMultiLevelHierarchy"/>
    <dgm:cxn modelId="{9CBBB1E4-03CA-9D43-83C7-874668C23053}" type="presParOf" srcId="{A0C9905E-6DBF-7645-94A7-C4BCDADC46B9}" destId="{1488A531-D252-B440-B1DA-4363F37F8970}" srcOrd="1" destOrd="0" presId="urn:microsoft.com/office/officeart/2008/layout/HorizontalMultiLevelHierarchy"/>
    <dgm:cxn modelId="{AF397007-5655-6D40-9AEF-E4AE66746497}" type="presParOf" srcId="{551EC4E6-AE1D-DD43-B7C4-D7EFBEA2E636}" destId="{A54B386A-44AF-B24D-BA0B-D72F652AA4DF}" srcOrd="4" destOrd="0" presId="urn:microsoft.com/office/officeart/2008/layout/HorizontalMultiLevelHierarchy"/>
    <dgm:cxn modelId="{AF4516F0-58EE-6041-B9F7-4A3A70593FC8}" type="presParOf" srcId="{A54B386A-44AF-B24D-BA0B-D72F652AA4DF}" destId="{C27BA051-7666-E84C-B155-1E03F20F50EC}" srcOrd="0" destOrd="0" presId="urn:microsoft.com/office/officeart/2008/layout/HorizontalMultiLevelHierarchy"/>
    <dgm:cxn modelId="{E62B9FBB-3932-654A-AD7B-E938EB55C1F1}" type="presParOf" srcId="{551EC4E6-AE1D-DD43-B7C4-D7EFBEA2E636}" destId="{A93DAD85-F440-774B-BFD8-D9F1CB74D5A6}" srcOrd="5" destOrd="0" presId="urn:microsoft.com/office/officeart/2008/layout/HorizontalMultiLevelHierarchy"/>
    <dgm:cxn modelId="{BA96B387-684C-AC45-BE6B-D8B80EC229E7}" type="presParOf" srcId="{A93DAD85-F440-774B-BFD8-D9F1CB74D5A6}" destId="{C6F16587-CAE3-364D-9BA9-C41B94546B6B}" srcOrd="0" destOrd="0" presId="urn:microsoft.com/office/officeart/2008/layout/HorizontalMultiLevelHierarchy"/>
    <dgm:cxn modelId="{F3A5FDBB-9435-9144-871F-5FB40B3311D2}" type="presParOf" srcId="{A93DAD85-F440-774B-BFD8-D9F1CB74D5A6}" destId="{DB5281AF-A01D-D248-8FCD-6E6835C90E60}" srcOrd="1" destOrd="0" presId="urn:microsoft.com/office/officeart/2008/layout/HorizontalMultiLevelHierarchy"/>
    <dgm:cxn modelId="{D882F889-6946-424B-9C4E-F50107CA29C7}" type="presParOf" srcId="{551EC4E6-AE1D-DD43-B7C4-D7EFBEA2E636}" destId="{785DCDF6-EAB3-6C44-92B8-743A7FAA6F68}" srcOrd="6" destOrd="0" presId="urn:microsoft.com/office/officeart/2008/layout/HorizontalMultiLevelHierarchy"/>
    <dgm:cxn modelId="{F27BA775-DBE0-E649-8400-98355F2B4397}" type="presParOf" srcId="{785DCDF6-EAB3-6C44-92B8-743A7FAA6F68}" destId="{5CB29158-EC83-B542-B6F1-0A8DADAA01D1}" srcOrd="0" destOrd="0" presId="urn:microsoft.com/office/officeart/2008/layout/HorizontalMultiLevelHierarchy"/>
    <dgm:cxn modelId="{2E30A74E-1F8B-4740-9E71-2780FC50F1D8}" type="presParOf" srcId="{551EC4E6-AE1D-DD43-B7C4-D7EFBEA2E636}" destId="{8E60E827-A4ED-6046-B4F4-C77C2BD71AFB}" srcOrd="7" destOrd="0" presId="urn:microsoft.com/office/officeart/2008/layout/HorizontalMultiLevelHierarchy"/>
    <dgm:cxn modelId="{59EB79DF-B041-4D4C-8EC4-0F5FA467093C}" type="presParOf" srcId="{8E60E827-A4ED-6046-B4F4-C77C2BD71AFB}" destId="{CA962C8C-BE59-9443-A34A-AF1C6EACD7D0}" srcOrd="0" destOrd="0" presId="urn:microsoft.com/office/officeart/2008/layout/HorizontalMultiLevelHierarchy"/>
    <dgm:cxn modelId="{3B413ADB-9818-9F4F-8EFD-F2A482B1CF6A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A7F3650B-0C58-6D4D-A87D-0497FC81A157}" type="presOf" srcId="{1B439CBD-B2B7-DD4E-877C-A4A8ACCF9D71}" destId="{C27BA051-7666-E84C-B155-1E03F20F50EC}" srcOrd="1" destOrd="0" presId="urn:microsoft.com/office/officeart/2008/layout/HorizontalMultiLevelHierarchy"/>
    <dgm:cxn modelId="{E7B48E7B-BEE8-D34E-A2FA-AA7F11860464}" type="presOf" srcId="{CC08C8E7-D5AB-9C4F-A78B-4A8C57EB2D22}" destId="{7111AE39-B455-7C4D-91F4-9E37E3822D07}" srcOrd="0" destOrd="0" presId="urn:microsoft.com/office/officeart/2008/layout/HorizontalMultiLevelHierarchy"/>
    <dgm:cxn modelId="{F7137764-6C51-DA44-8FF9-F2C09EFE1D89}" type="presOf" srcId="{1B439CBD-B2B7-DD4E-877C-A4A8ACCF9D71}" destId="{A54B386A-44AF-B24D-BA0B-D72F652AA4DF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236DFE8-0E8D-5F43-BDF5-E7DCB6ECE2F3}" type="presOf" srcId="{E16DBCF4-643A-C641-836A-ADFD4E779F34}" destId="{5CB29158-EC83-B542-B6F1-0A8DADAA01D1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1160C86-242B-0948-A446-7EC569D0FE18}" type="presOf" srcId="{2EFE4671-8583-3540-9262-1FC578B666F4}" destId="{3013142F-A3C7-F746-853E-2CA8B540A8DE}" srcOrd="0" destOrd="0" presId="urn:microsoft.com/office/officeart/2008/layout/HorizontalMultiLevelHierarchy"/>
    <dgm:cxn modelId="{35DC90B7-CE44-6745-BA4D-EFE0F79CF6DB}" type="presOf" srcId="{773FD5F0-F007-F148-886B-86E72F86266E}" destId="{D3E2E567-EC04-E743-9B8C-985408EA1058}" srcOrd="0" destOrd="0" presId="urn:microsoft.com/office/officeart/2008/layout/HorizontalMultiLevelHierarchy"/>
    <dgm:cxn modelId="{F906C874-9B85-C74F-8C61-08E6B6393377}" type="presOf" srcId="{A73DCD64-89DF-3E4C-9543-0D417B51464E}" destId="{082A771F-69AF-7C4C-86CB-DF1CD8CB6581}" srcOrd="0" destOrd="0" presId="urn:microsoft.com/office/officeart/2008/layout/HorizontalMultiLevelHierarchy"/>
    <dgm:cxn modelId="{748C8866-591D-3E4A-BCAD-030D9404FB57}" type="presOf" srcId="{BDC2CFA9-99C6-8347-9628-F8B57513FB8C}" destId="{93180932-306E-E545-95F9-2A5635FDC9F1}" srcOrd="0" destOrd="0" presId="urn:microsoft.com/office/officeart/2008/layout/HorizontalMultiLevelHierarchy"/>
    <dgm:cxn modelId="{2A1F6F31-00C7-454E-8011-141B3D9EE306}" type="presOf" srcId="{E16DBCF4-643A-C641-836A-ADFD4E779F34}" destId="{785DCDF6-EAB3-6C44-92B8-743A7FAA6F68}" srcOrd="0" destOrd="0" presId="urn:microsoft.com/office/officeart/2008/layout/HorizontalMultiLevelHierarchy"/>
    <dgm:cxn modelId="{82490CD6-9486-BA4A-BD59-A29D0FE334C5}" type="presOf" srcId="{D0897341-4EDE-AF42-A7AB-EF682605E5CF}" destId="{C6F16587-CAE3-364D-9BA9-C41B94546B6B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F2B8A555-860E-0C46-B528-8D8C15AF943B}" type="presOf" srcId="{31190EAA-AA50-8B43-A4DE-C179E223384A}" destId="{CA962C8C-BE59-9443-A34A-AF1C6EACD7D0}" srcOrd="0" destOrd="0" presId="urn:microsoft.com/office/officeart/2008/layout/HorizontalMultiLevelHierarchy"/>
    <dgm:cxn modelId="{7E2355C1-8B0B-B745-B101-339A3BD41220}" type="presOf" srcId="{DD5BF61D-B843-C744-B9A9-3312A1287EF4}" destId="{C852AF5D-E3CA-F844-B775-08DD6E6FB940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065EBF0C-73B7-0744-9B74-A7BF838F3021}" type="presOf" srcId="{A73DCD64-89DF-3E4C-9543-0D417B51464E}" destId="{F726EDD3-E670-9B47-8786-4F599884289D}" srcOrd="1" destOrd="0" presId="urn:microsoft.com/office/officeart/2008/layout/HorizontalMultiLevelHierarchy"/>
    <dgm:cxn modelId="{B5550484-8630-A642-9E53-367BD2B13FCF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3EFEFDA0-9596-044B-89BD-8D33465BA995}" type="presParOf" srcId="{3013142F-A3C7-F746-853E-2CA8B540A8DE}" destId="{B764B132-0961-414E-B6FA-FB0C6C1C6CED}" srcOrd="0" destOrd="0" presId="urn:microsoft.com/office/officeart/2008/layout/HorizontalMultiLevelHierarchy"/>
    <dgm:cxn modelId="{1FC7E917-757D-4D43-A9F6-9A75A8685B54}" type="presParOf" srcId="{B764B132-0961-414E-B6FA-FB0C6C1C6CED}" destId="{7111AE39-B455-7C4D-91F4-9E37E3822D07}" srcOrd="0" destOrd="0" presId="urn:microsoft.com/office/officeart/2008/layout/HorizontalMultiLevelHierarchy"/>
    <dgm:cxn modelId="{B2FC58A3-5BC2-4F4E-AA7A-3EA766748F1C}" type="presParOf" srcId="{B764B132-0961-414E-B6FA-FB0C6C1C6CED}" destId="{551EC4E6-AE1D-DD43-B7C4-D7EFBEA2E636}" srcOrd="1" destOrd="0" presId="urn:microsoft.com/office/officeart/2008/layout/HorizontalMultiLevelHierarchy"/>
    <dgm:cxn modelId="{78CF72A8-65CF-594B-B174-53956385584E}" type="presParOf" srcId="{551EC4E6-AE1D-DD43-B7C4-D7EFBEA2E636}" destId="{082A771F-69AF-7C4C-86CB-DF1CD8CB6581}" srcOrd="0" destOrd="0" presId="urn:microsoft.com/office/officeart/2008/layout/HorizontalMultiLevelHierarchy"/>
    <dgm:cxn modelId="{71052151-E58C-4545-B938-A14E15D9B4CB}" type="presParOf" srcId="{082A771F-69AF-7C4C-86CB-DF1CD8CB6581}" destId="{F726EDD3-E670-9B47-8786-4F599884289D}" srcOrd="0" destOrd="0" presId="urn:microsoft.com/office/officeart/2008/layout/HorizontalMultiLevelHierarchy"/>
    <dgm:cxn modelId="{E4D72D9E-B6CE-434A-BA94-848EF498E4A1}" type="presParOf" srcId="{551EC4E6-AE1D-DD43-B7C4-D7EFBEA2E636}" destId="{7B40AE63-0EA3-0747-BCE5-5F3AB0355BF2}" srcOrd="1" destOrd="0" presId="urn:microsoft.com/office/officeart/2008/layout/HorizontalMultiLevelHierarchy"/>
    <dgm:cxn modelId="{03825B30-0F02-D145-B5DC-FD80A1012AAA}" type="presParOf" srcId="{7B40AE63-0EA3-0747-BCE5-5F3AB0355BF2}" destId="{C852AF5D-E3CA-F844-B775-08DD6E6FB940}" srcOrd="0" destOrd="0" presId="urn:microsoft.com/office/officeart/2008/layout/HorizontalMultiLevelHierarchy"/>
    <dgm:cxn modelId="{7C6A8A9A-4EBF-9C4C-BD6D-5EB5D8C54AC8}" type="presParOf" srcId="{7B40AE63-0EA3-0747-BCE5-5F3AB0355BF2}" destId="{30463D07-8E7F-3146-97CE-76CE82648742}" srcOrd="1" destOrd="0" presId="urn:microsoft.com/office/officeart/2008/layout/HorizontalMultiLevelHierarchy"/>
    <dgm:cxn modelId="{88F08476-60E9-964B-AC16-BDBD0A67D20E}" type="presParOf" srcId="{551EC4E6-AE1D-DD43-B7C4-D7EFBEA2E636}" destId="{93180932-306E-E545-95F9-2A5635FDC9F1}" srcOrd="2" destOrd="0" presId="urn:microsoft.com/office/officeart/2008/layout/HorizontalMultiLevelHierarchy"/>
    <dgm:cxn modelId="{351A88DA-93F6-FD41-B2EA-9721BFED2D21}" type="presParOf" srcId="{93180932-306E-E545-95F9-2A5635FDC9F1}" destId="{7A2CD5A7-70D6-DE44-803D-0740544CB367}" srcOrd="0" destOrd="0" presId="urn:microsoft.com/office/officeart/2008/layout/HorizontalMultiLevelHierarchy"/>
    <dgm:cxn modelId="{74F34231-B027-384A-85E3-B556F91D177E}" type="presParOf" srcId="{551EC4E6-AE1D-DD43-B7C4-D7EFBEA2E636}" destId="{A0C9905E-6DBF-7645-94A7-C4BCDADC46B9}" srcOrd="3" destOrd="0" presId="urn:microsoft.com/office/officeart/2008/layout/HorizontalMultiLevelHierarchy"/>
    <dgm:cxn modelId="{10B064DF-DA60-4743-BCCB-84557890E9DD}" type="presParOf" srcId="{A0C9905E-6DBF-7645-94A7-C4BCDADC46B9}" destId="{D3E2E567-EC04-E743-9B8C-985408EA1058}" srcOrd="0" destOrd="0" presId="urn:microsoft.com/office/officeart/2008/layout/HorizontalMultiLevelHierarchy"/>
    <dgm:cxn modelId="{C8BE3491-AB7A-9542-9369-2BA26DA518D8}" type="presParOf" srcId="{A0C9905E-6DBF-7645-94A7-C4BCDADC46B9}" destId="{1488A531-D252-B440-B1DA-4363F37F8970}" srcOrd="1" destOrd="0" presId="urn:microsoft.com/office/officeart/2008/layout/HorizontalMultiLevelHierarchy"/>
    <dgm:cxn modelId="{4BD1196B-AC6D-3F48-B5A5-809D3F7991A1}" type="presParOf" srcId="{551EC4E6-AE1D-DD43-B7C4-D7EFBEA2E636}" destId="{A54B386A-44AF-B24D-BA0B-D72F652AA4DF}" srcOrd="4" destOrd="0" presId="urn:microsoft.com/office/officeart/2008/layout/HorizontalMultiLevelHierarchy"/>
    <dgm:cxn modelId="{710F3776-A5C2-344C-9E82-0D572DBB3615}" type="presParOf" srcId="{A54B386A-44AF-B24D-BA0B-D72F652AA4DF}" destId="{C27BA051-7666-E84C-B155-1E03F20F50EC}" srcOrd="0" destOrd="0" presId="urn:microsoft.com/office/officeart/2008/layout/HorizontalMultiLevelHierarchy"/>
    <dgm:cxn modelId="{C538B794-B3A4-1F48-85A9-9105E21F821A}" type="presParOf" srcId="{551EC4E6-AE1D-DD43-B7C4-D7EFBEA2E636}" destId="{A93DAD85-F440-774B-BFD8-D9F1CB74D5A6}" srcOrd="5" destOrd="0" presId="urn:microsoft.com/office/officeart/2008/layout/HorizontalMultiLevelHierarchy"/>
    <dgm:cxn modelId="{59BA5F49-7E2B-054A-97A7-350AE544A9DC}" type="presParOf" srcId="{A93DAD85-F440-774B-BFD8-D9F1CB74D5A6}" destId="{C6F16587-CAE3-364D-9BA9-C41B94546B6B}" srcOrd="0" destOrd="0" presId="urn:microsoft.com/office/officeart/2008/layout/HorizontalMultiLevelHierarchy"/>
    <dgm:cxn modelId="{922152CB-EE82-354A-8A82-02E2396B6973}" type="presParOf" srcId="{A93DAD85-F440-774B-BFD8-D9F1CB74D5A6}" destId="{DB5281AF-A01D-D248-8FCD-6E6835C90E60}" srcOrd="1" destOrd="0" presId="urn:microsoft.com/office/officeart/2008/layout/HorizontalMultiLevelHierarchy"/>
    <dgm:cxn modelId="{7A247488-47C9-454A-B195-913C87197F1C}" type="presParOf" srcId="{551EC4E6-AE1D-DD43-B7C4-D7EFBEA2E636}" destId="{785DCDF6-EAB3-6C44-92B8-743A7FAA6F68}" srcOrd="6" destOrd="0" presId="urn:microsoft.com/office/officeart/2008/layout/HorizontalMultiLevelHierarchy"/>
    <dgm:cxn modelId="{7C19DD5F-7E98-E043-B5A1-957BE4C6EA01}" type="presParOf" srcId="{785DCDF6-EAB3-6C44-92B8-743A7FAA6F68}" destId="{5CB29158-EC83-B542-B6F1-0A8DADAA01D1}" srcOrd="0" destOrd="0" presId="urn:microsoft.com/office/officeart/2008/layout/HorizontalMultiLevelHierarchy"/>
    <dgm:cxn modelId="{FDD86E1D-A437-AB45-9DD1-E17A2BACA423}" type="presParOf" srcId="{551EC4E6-AE1D-DD43-B7C4-D7EFBEA2E636}" destId="{8E60E827-A4ED-6046-B4F4-C77C2BD71AFB}" srcOrd="7" destOrd="0" presId="urn:microsoft.com/office/officeart/2008/layout/HorizontalMultiLevelHierarchy"/>
    <dgm:cxn modelId="{27D4DB53-1928-584A-9DED-991B6100012B}" type="presParOf" srcId="{8E60E827-A4ED-6046-B4F4-C77C2BD71AFB}" destId="{CA962C8C-BE59-9443-A34A-AF1C6EACD7D0}" srcOrd="0" destOrd="0" presId="urn:microsoft.com/office/officeart/2008/layout/HorizontalMultiLevelHierarchy"/>
    <dgm:cxn modelId="{376568C9-D879-C744-9081-B368D0ADD165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41226713-AA38-2D4A-A745-9CFDF370D2E1}" type="presOf" srcId="{E16DBCF4-643A-C641-836A-ADFD4E779F34}" destId="{5CB29158-EC83-B542-B6F1-0A8DADAA01D1}" srcOrd="1" destOrd="0" presId="urn:microsoft.com/office/officeart/2008/layout/HorizontalMultiLevelHierarchy"/>
    <dgm:cxn modelId="{D4044B66-1B32-4644-8117-2789D7A1B03C}" type="presOf" srcId="{1B439CBD-B2B7-DD4E-877C-A4A8ACCF9D71}" destId="{C27BA051-7666-E84C-B155-1E03F20F50EC}" srcOrd="1" destOrd="0" presId="urn:microsoft.com/office/officeart/2008/layout/HorizontalMultiLevelHierarchy"/>
    <dgm:cxn modelId="{F88C8EC2-9A82-134D-A647-4B9A37407299}" type="presOf" srcId="{D0897341-4EDE-AF42-A7AB-EF682605E5CF}" destId="{C6F16587-CAE3-364D-9BA9-C41B94546B6B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F66B535-3C23-4F44-89F6-18D4151D1FEE}" type="presOf" srcId="{A73DCD64-89DF-3E4C-9543-0D417B51464E}" destId="{F726EDD3-E670-9B47-8786-4F599884289D}" srcOrd="1" destOrd="0" presId="urn:microsoft.com/office/officeart/2008/layout/HorizontalMultiLevelHierarchy"/>
    <dgm:cxn modelId="{0BF3F07A-1D98-5B46-87E1-645B2D8464CB}" type="presOf" srcId="{31190EAA-AA50-8B43-A4DE-C179E223384A}" destId="{CA962C8C-BE59-9443-A34A-AF1C6EACD7D0}" srcOrd="0" destOrd="0" presId="urn:microsoft.com/office/officeart/2008/layout/HorizontalMultiLevelHierarchy"/>
    <dgm:cxn modelId="{30A6F7BD-17F2-9048-B257-960D36E5F7F0}" type="presOf" srcId="{BDC2CFA9-99C6-8347-9628-F8B57513FB8C}" destId="{7A2CD5A7-70D6-DE44-803D-0740544CB367}" srcOrd="1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3F3D0FFA-D4E0-A944-B8AB-A468D8D2FE82}" type="presOf" srcId="{DD5BF61D-B843-C744-B9A9-3312A1287EF4}" destId="{C852AF5D-E3CA-F844-B775-08DD6E6FB940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841849BF-5FE1-E34D-AF77-9F9AB8831B14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E7D1EA6C-DCF9-B948-BBBF-41A696963A7B}" type="presOf" srcId="{2EFE4671-8583-3540-9262-1FC578B666F4}" destId="{3013142F-A3C7-F746-853E-2CA8B540A8DE}" srcOrd="0" destOrd="0" presId="urn:microsoft.com/office/officeart/2008/layout/HorizontalMultiLevelHierarchy"/>
    <dgm:cxn modelId="{1F0BDAD4-1DC4-844F-8F4E-81859682A372}" type="presOf" srcId="{773FD5F0-F007-F148-886B-86E72F86266E}" destId="{D3E2E567-EC04-E743-9B8C-985408EA1058}" srcOrd="0" destOrd="0" presId="urn:microsoft.com/office/officeart/2008/layout/HorizontalMultiLevelHierarchy"/>
    <dgm:cxn modelId="{AEF3DB7F-DBB3-8843-82FB-50602178BDCE}" type="presOf" srcId="{E16DBCF4-643A-C641-836A-ADFD4E779F34}" destId="{785DCDF6-EAB3-6C44-92B8-743A7FAA6F68}" srcOrd="0" destOrd="0" presId="urn:microsoft.com/office/officeart/2008/layout/HorizontalMultiLevelHierarchy"/>
    <dgm:cxn modelId="{8D5E071F-44BF-4B45-A612-D955AFB21CC9}" type="presOf" srcId="{1B439CBD-B2B7-DD4E-877C-A4A8ACCF9D71}" destId="{A54B386A-44AF-B24D-BA0B-D72F652AA4DF}" srcOrd="0" destOrd="0" presId="urn:microsoft.com/office/officeart/2008/layout/HorizontalMultiLevelHierarchy"/>
    <dgm:cxn modelId="{BB36C950-D4F8-A04F-89CB-2C55CF59E26C}" type="presOf" srcId="{BDC2CFA9-99C6-8347-9628-F8B57513FB8C}" destId="{93180932-306E-E545-95F9-2A5635FDC9F1}" srcOrd="0" destOrd="0" presId="urn:microsoft.com/office/officeart/2008/layout/HorizontalMultiLevelHierarchy"/>
    <dgm:cxn modelId="{DF26E216-1D68-4444-A8D6-02A8B4329C52}" type="presOf" srcId="{CC08C8E7-D5AB-9C4F-A78B-4A8C57EB2D22}" destId="{7111AE39-B455-7C4D-91F4-9E37E3822D07}" srcOrd="0" destOrd="0" presId="urn:microsoft.com/office/officeart/2008/layout/HorizontalMultiLevelHierarchy"/>
    <dgm:cxn modelId="{A155DDA9-EED5-AC4C-B68A-421E2109843B}" type="presParOf" srcId="{3013142F-A3C7-F746-853E-2CA8B540A8DE}" destId="{B764B132-0961-414E-B6FA-FB0C6C1C6CED}" srcOrd="0" destOrd="0" presId="urn:microsoft.com/office/officeart/2008/layout/HorizontalMultiLevelHierarchy"/>
    <dgm:cxn modelId="{E5520F3F-852C-6947-8147-9E7A350633B6}" type="presParOf" srcId="{B764B132-0961-414E-B6FA-FB0C6C1C6CED}" destId="{7111AE39-B455-7C4D-91F4-9E37E3822D07}" srcOrd="0" destOrd="0" presId="urn:microsoft.com/office/officeart/2008/layout/HorizontalMultiLevelHierarchy"/>
    <dgm:cxn modelId="{A143FD19-153C-ED42-B62C-614444E585AC}" type="presParOf" srcId="{B764B132-0961-414E-B6FA-FB0C6C1C6CED}" destId="{551EC4E6-AE1D-DD43-B7C4-D7EFBEA2E636}" srcOrd="1" destOrd="0" presId="urn:microsoft.com/office/officeart/2008/layout/HorizontalMultiLevelHierarchy"/>
    <dgm:cxn modelId="{55053569-ABE0-7B42-B741-36C6FAB10055}" type="presParOf" srcId="{551EC4E6-AE1D-DD43-B7C4-D7EFBEA2E636}" destId="{082A771F-69AF-7C4C-86CB-DF1CD8CB6581}" srcOrd="0" destOrd="0" presId="urn:microsoft.com/office/officeart/2008/layout/HorizontalMultiLevelHierarchy"/>
    <dgm:cxn modelId="{B4D645AD-156D-5441-B557-4D08ED4E1696}" type="presParOf" srcId="{082A771F-69AF-7C4C-86CB-DF1CD8CB6581}" destId="{F726EDD3-E670-9B47-8786-4F599884289D}" srcOrd="0" destOrd="0" presId="urn:microsoft.com/office/officeart/2008/layout/HorizontalMultiLevelHierarchy"/>
    <dgm:cxn modelId="{A173886F-6E2F-C54F-8E12-77C78F4E0881}" type="presParOf" srcId="{551EC4E6-AE1D-DD43-B7C4-D7EFBEA2E636}" destId="{7B40AE63-0EA3-0747-BCE5-5F3AB0355BF2}" srcOrd="1" destOrd="0" presId="urn:microsoft.com/office/officeart/2008/layout/HorizontalMultiLevelHierarchy"/>
    <dgm:cxn modelId="{81F740F8-2C1E-404E-88DF-EF99BE6F5883}" type="presParOf" srcId="{7B40AE63-0EA3-0747-BCE5-5F3AB0355BF2}" destId="{C852AF5D-E3CA-F844-B775-08DD6E6FB940}" srcOrd="0" destOrd="0" presId="urn:microsoft.com/office/officeart/2008/layout/HorizontalMultiLevelHierarchy"/>
    <dgm:cxn modelId="{CB1920EE-9E09-AF4C-80D8-37FCB53012D4}" type="presParOf" srcId="{7B40AE63-0EA3-0747-BCE5-5F3AB0355BF2}" destId="{30463D07-8E7F-3146-97CE-76CE82648742}" srcOrd="1" destOrd="0" presId="urn:microsoft.com/office/officeart/2008/layout/HorizontalMultiLevelHierarchy"/>
    <dgm:cxn modelId="{6C4F5B03-6491-E24F-8D53-59FC8FF2186A}" type="presParOf" srcId="{551EC4E6-AE1D-DD43-B7C4-D7EFBEA2E636}" destId="{93180932-306E-E545-95F9-2A5635FDC9F1}" srcOrd="2" destOrd="0" presId="urn:microsoft.com/office/officeart/2008/layout/HorizontalMultiLevelHierarchy"/>
    <dgm:cxn modelId="{CC4B24E1-C083-4349-B1E6-D6AA6F09B741}" type="presParOf" srcId="{93180932-306E-E545-95F9-2A5635FDC9F1}" destId="{7A2CD5A7-70D6-DE44-803D-0740544CB367}" srcOrd="0" destOrd="0" presId="urn:microsoft.com/office/officeart/2008/layout/HorizontalMultiLevelHierarchy"/>
    <dgm:cxn modelId="{1A748207-A57B-1848-BA07-AAE7B63A0FC2}" type="presParOf" srcId="{551EC4E6-AE1D-DD43-B7C4-D7EFBEA2E636}" destId="{A0C9905E-6DBF-7645-94A7-C4BCDADC46B9}" srcOrd="3" destOrd="0" presId="urn:microsoft.com/office/officeart/2008/layout/HorizontalMultiLevelHierarchy"/>
    <dgm:cxn modelId="{18ECAF3F-B2A1-DF49-82B3-09903799CA37}" type="presParOf" srcId="{A0C9905E-6DBF-7645-94A7-C4BCDADC46B9}" destId="{D3E2E567-EC04-E743-9B8C-985408EA1058}" srcOrd="0" destOrd="0" presId="urn:microsoft.com/office/officeart/2008/layout/HorizontalMultiLevelHierarchy"/>
    <dgm:cxn modelId="{353948BC-3C84-4548-8FAA-9EDF4DD322FF}" type="presParOf" srcId="{A0C9905E-6DBF-7645-94A7-C4BCDADC46B9}" destId="{1488A531-D252-B440-B1DA-4363F37F8970}" srcOrd="1" destOrd="0" presId="urn:microsoft.com/office/officeart/2008/layout/HorizontalMultiLevelHierarchy"/>
    <dgm:cxn modelId="{25B9CD7F-48D7-8D43-B651-9BF38742068B}" type="presParOf" srcId="{551EC4E6-AE1D-DD43-B7C4-D7EFBEA2E636}" destId="{A54B386A-44AF-B24D-BA0B-D72F652AA4DF}" srcOrd="4" destOrd="0" presId="urn:microsoft.com/office/officeart/2008/layout/HorizontalMultiLevelHierarchy"/>
    <dgm:cxn modelId="{417CEEB9-37C6-E748-9A84-2E5C0D8B6D74}" type="presParOf" srcId="{A54B386A-44AF-B24D-BA0B-D72F652AA4DF}" destId="{C27BA051-7666-E84C-B155-1E03F20F50EC}" srcOrd="0" destOrd="0" presId="urn:microsoft.com/office/officeart/2008/layout/HorizontalMultiLevelHierarchy"/>
    <dgm:cxn modelId="{B427A449-21D4-234B-9D36-37B793228F6A}" type="presParOf" srcId="{551EC4E6-AE1D-DD43-B7C4-D7EFBEA2E636}" destId="{A93DAD85-F440-774B-BFD8-D9F1CB74D5A6}" srcOrd="5" destOrd="0" presId="urn:microsoft.com/office/officeart/2008/layout/HorizontalMultiLevelHierarchy"/>
    <dgm:cxn modelId="{8FBFBBDC-BDED-BD46-937F-A53CDADC692A}" type="presParOf" srcId="{A93DAD85-F440-774B-BFD8-D9F1CB74D5A6}" destId="{C6F16587-CAE3-364D-9BA9-C41B94546B6B}" srcOrd="0" destOrd="0" presId="urn:microsoft.com/office/officeart/2008/layout/HorizontalMultiLevelHierarchy"/>
    <dgm:cxn modelId="{7859A178-F643-8743-A8DB-E64225F289B8}" type="presParOf" srcId="{A93DAD85-F440-774B-BFD8-D9F1CB74D5A6}" destId="{DB5281AF-A01D-D248-8FCD-6E6835C90E60}" srcOrd="1" destOrd="0" presId="urn:microsoft.com/office/officeart/2008/layout/HorizontalMultiLevelHierarchy"/>
    <dgm:cxn modelId="{D26A95D4-F1A3-064C-98A8-91A541D13A07}" type="presParOf" srcId="{551EC4E6-AE1D-DD43-B7C4-D7EFBEA2E636}" destId="{785DCDF6-EAB3-6C44-92B8-743A7FAA6F68}" srcOrd="6" destOrd="0" presId="urn:microsoft.com/office/officeart/2008/layout/HorizontalMultiLevelHierarchy"/>
    <dgm:cxn modelId="{7B2343F2-7A53-3A40-AF94-8089F8812EBA}" type="presParOf" srcId="{785DCDF6-EAB3-6C44-92B8-743A7FAA6F68}" destId="{5CB29158-EC83-B542-B6F1-0A8DADAA01D1}" srcOrd="0" destOrd="0" presId="urn:microsoft.com/office/officeart/2008/layout/HorizontalMultiLevelHierarchy"/>
    <dgm:cxn modelId="{007DA93F-04B6-B343-8D97-BBE2BF33AA6A}" type="presParOf" srcId="{551EC4E6-AE1D-DD43-B7C4-D7EFBEA2E636}" destId="{8E60E827-A4ED-6046-B4F4-C77C2BD71AFB}" srcOrd="7" destOrd="0" presId="urn:microsoft.com/office/officeart/2008/layout/HorizontalMultiLevelHierarchy"/>
    <dgm:cxn modelId="{4B761D22-178C-4A40-A2CD-AF3E78951B14}" type="presParOf" srcId="{8E60E827-A4ED-6046-B4F4-C77C2BD71AFB}" destId="{CA962C8C-BE59-9443-A34A-AF1C6EACD7D0}" srcOrd="0" destOrd="0" presId="urn:microsoft.com/office/officeart/2008/layout/HorizontalMultiLevelHierarchy"/>
    <dgm:cxn modelId="{6FF7B3BC-D618-A943-91F1-3EDAA27FBA8C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F05F519A-5E62-E545-8A4F-0C43D9F0F63F}" type="presOf" srcId="{A73DCD64-89DF-3E4C-9543-0D417B51464E}" destId="{082A771F-69AF-7C4C-86CB-DF1CD8CB6581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EB797401-1B81-8145-80F7-F5648803B15C}" type="presOf" srcId="{1B439CBD-B2B7-DD4E-877C-A4A8ACCF9D71}" destId="{A54B386A-44AF-B24D-BA0B-D72F652AA4DF}" srcOrd="0" destOrd="0" presId="urn:microsoft.com/office/officeart/2008/layout/HorizontalMultiLevelHierarchy"/>
    <dgm:cxn modelId="{0A9262B8-CAED-5C47-99A3-6F0FB885EAF5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4CB08D43-E6FB-C848-BE0C-31BC4A83FE40}" type="presOf" srcId="{BDC2CFA9-99C6-8347-9628-F8B57513FB8C}" destId="{93180932-306E-E545-95F9-2A5635FDC9F1}" srcOrd="0" destOrd="0" presId="urn:microsoft.com/office/officeart/2008/layout/HorizontalMultiLevelHierarchy"/>
    <dgm:cxn modelId="{7D46BE5B-ADEE-F549-9072-4C69975777D9}" type="presOf" srcId="{DD5BF61D-B843-C744-B9A9-3312A1287EF4}" destId="{C852AF5D-E3CA-F844-B775-08DD6E6FB940}" srcOrd="0" destOrd="0" presId="urn:microsoft.com/office/officeart/2008/layout/HorizontalMultiLevelHierarchy"/>
    <dgm:cxn modelId="{2766CB2C-6F1F-254B-97B7-07D35F981D02}" type="presOf" srcId="{D0897341-4EDE-AF42-A7AB-EF682605E5CF}" destId="{C6F16587-CAE3-364D-9BA9-C41B94546B6B}" srcOrd="0" destOrd="0" presId="urn:microsoft.com/office/officeart/2008/layout/HorizontalMultiLevelHierarchy"/>
    <dgm:cxn modelId="{FAC64F57-06BB-7B48-8AD4-0D0F7F715D17}" type="presOf" srcId="{773FD5F0-F007-F148-886B-86E72F86266E}" destId="{D3E2E567-EC04-E743-9B8C-985408EA1058}" srcOrd="0" destOrd="0" presId="urn:microsoft.com/office/officeart/2008/layout/HorizontalMultiLevelHierarchy"/>
    <dgm:cxn modelId="{F1B2C34F-F3B7-4F45-A7B5-3E322711A071}" type="presOf" srcId="{E16DBCF4-643A-C641-836A-ADFD4E779F34}" destId="{5CB29158-EC83-B542-B6F1-0A8DADAA01D1}" srcOrd="1" destOrd="0" presId="urn:microsoft.com/office/officeart/2008/layout/HorizontalMultiLevelHierarchy"/>
    <dgm:cxn modelId="{C1F9CFAE-6C99-2D40-A9B5-5EB12AA14462}" type="presOf" srcId="{1B439CBD-B2B7-DD4E-877C-A4A8ACCF9D71}" destId="{C27BA051-7666-E84C-B155-1E03F20F50EC}" srcOrd="1" destOrd="0" presId="urn:microsoft.com/office/officeart/2008/layout/HorizontalMultiLevelHierarchy"/>
    <dgm:cxn modelId="{9549BF80-5EEE-CA4D-B2CB-01BD5AB6FAE0}" type="presOf" srcId="{A73DCD64-89DF-3E4C-9543-0D417B51464E}" destId="{F726EDD3-E670-9B47-8786-4F599884289D}" srcOrd="1" destOrd="0" presId="urn:microsoft.com/office/officeart/2008/layout/HorizontalMultiLevelHierarchy"/>
    <dgm:cxn modelId="{8FE41648-A58F-A040-B72A-85C53568907D}" type="presOf" srcId="{2EFE4671-8583-3540-9262-1FC578B666F4}" destId="{3013142F-A3C7-F746-853E-2CA8B540A8DE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E22B9218-75AE-844D-947D-25F25269489F}" type="presOf" srcId="{E16DBCF4-643A-C641-836A-ADFD4E779F34}" destId="{785DCDF6-EAB3-6C44-92B8-743A7FAA6F68}" srcOrd="0" destOrd="0" presId="urn:microsoft.com/office/officeart/2008/layout/HorizontalMultiLevelHierarchy"/>
    <dgm:cxn modelId="{AC5F02DB-FC9A-544E-9B88-7C13959A51A5}" type="presOf" srcId="{31190EAA-AA50-8B43-A4DE-C179E223384A}" destId="{CA962C8C-BE59-9443-A34A-AF1C6EACD7D0}" srcOrd="0" destOrd="0" presId="urn:microsoft.com/office/officeart/2008/layout/HorizontalMultiLevelHierarchy"/>
    <dgm:cxn modelId="{7E56B3FC-630B-0A4D-BBF3-30C35AFFE2A9}" type="presOf" srcId="{BDC2CFA9-99C6-8347-9628-F8B57513FB8C}" destId="{7A2CD5A7-70D6-DE44-803D-0740544CB367}" srcOrd="1" destOrd="0" presId="urn:microsoft.com/office/officeart/2008/layout/HorizontalMultiLevelHierarchy"/>
    <dgm:cxn modelId="{1A6D4784-3301-7646-970E-F2F3BD29B650}" type="presParOf" srcId="{3013142F-A3C7-F746-853E-2CA8B540A8DE}" destId="{B764B132-0961-414E-B6FA-FB0C6C1C6CED}" srcOrd="0" destOrd="0" presId="urn:microsoft.com/office/officeart/2008/layout/HorizontalMultiLevelHierarchy"/>
    <dgm:cxn modelId="{51AA46AF-8D01-E748-B02A-F1A9746DE544}" type="presParOf" srcId="{B764B132-0961-414E-B6FA-FB0C6C1C6CED}" destId="{7111AE39-B455-7C4D-91F4-9E37E3822D07}" srcOrd="0" destOrd="0" presId="urn:microsoft.com/office/officeart/2008/layout/HorizontalMultiLevelHierarchy"/>
    <dgm:cxn modelId="{2C41B330-7BE8-DF4B-8A99-D3B4A0A26561}" type="presParOf" srcId="{B764B132-0961-414E-B6FA-FB0C6C1C6CED}" destId="{551EC4E6-AE1D-DD43-B7C4-D7EFBEA2E636}" srcOrd="1" destOrd="0" presId="urn:microsoft.com/office/officeart/2008/layout/HorizontalMultiLevelHierarchy"/>
    <dgm:cxn modelId="{463FC18B-9C75-4745-B271-15771202E011}" type="presParOf" srcId="{551EC4E6-AE1D-DD43-B7C4-D7EFBEA2E636}" destId="{082A771F-69AF-7C4C-86CB-DF1CD8CB6581}" srcOrd="0" destOrd="0" presId="urn:microsoft.com/office/officeart/2008/layout/HorizontalMultiLevelHierarchy"/>
    <dgm:cxn modelId="{2284DD94-19E5-D145-9927-71E77BF3CDC9}" type="presParOf" srcId="{082A771F-69AF-7C4C-86CB-DF1CD8CB6581}" destId="{F726EDD3-E670-9B47-8786-4F599884289D}" srcOrd="0" destOrd="0" presId="urn:microsoft.com/office/officeart/2008/layout/HorizontalMultiLevelHierarchy"/>
    <dgm:cxn modelId="{AA565D84-73B4-6848-B4C9-2276618073F9}" type="presParOf" srcId="{551EC4E6-AE1D-DD43-B7C4-D7EFBEA2E636}" destId="{7B40AE63-0EA3-0747-BCE5-5F3AB0355BF2}" srcOrd="1" destOrd="0" presId="urn:microsoft.com/office/officeart/2008/layout/HorizontalMultiLevelHierarchy"/>
    <dgm:cxn modelId="{067D0CEB-B2E6-2649-A4A4-F9BFB9CB3992}" type="presParOf" srcId="{7B40AE63-0EA3-0747-BCE5-5F3AB0355BF2}" destId="{C852AF5D-E3CA-F844-B775-08DD6E6FB940}" srcOrd="0" destOrd="0" presId="urn:microsoft.com/office/officeart/2008/layout/HorizontalMultiLevelHierarchy"/>
    <dgm:cxn modelId="{5F446BA7-8254-CD49-9012-CDBE6BB475A1}" type="presParOf" srcId="{7B40AE63-0EA3-0747-BCE5-5F3AB0355BF2}" destId="{30463D07-8E7F-3146-97CE-76CE82648742}" srcOrd="1" destOrd="0" presId="urn:microsoft.com/office/officeart/2008/layout/HorizontalMultiLevelHierarchy"/>
    <dgm:cxn modelId="{0FDA000F-D906-824C-93C8-090A3A5439D8}" type="presParOf" srcId="{551EC4E6-AE1D-DD43-B7C4-D7EFBEA2E636}" destId="{93180932-306E-E545-95F9-2A5635FDC9F1}" srcOrd="2" destOrd="0" presId="urn:microsoft.com/office/officeart/2008/layout/HorizontalMultiLevelHierarchy"/>
    <dgm:cxn modelId="{A757FF78-A54A-114C-A7C4-BEF9D83EB88D}" type="presParOf" srcId="{93180932-306E-E545-95F9-2A5635FDC9F1}" destId="{7A2CD5A7-70D6-DE44-803D-0740544CB367}" srcOrd="0" destOrd="0" presId="urn:microsoft.com/office/officeart/2008/layout/HorizontalMultiLevelHierarchy"/>
    <dgm:cxn modelId="{7E62270A-AC96-894F-A842-AD6A42760168}" type="presParOf" srcId="{551EC4E6-AE1D-DD43-B7C4-D7EFBEA2E636}" destId="{A0C9905E-6DBF-7645-94A7-C4BCDADC46B9}" srcOrd="3" destOrd="0" presId="urn:microsoft.com/office/officeart/2008/layout/HorizontalMultiLevelHierarchy"/>
    <dgm:cxn modelId="{AFB18E9B-B065-C64E-A272-1E4AD7B6C7E7}" type="presParOf" srcId="{A0C9905E-6DBF-7645-94A7-C4BCDADC46B9}" destId="{D3E2E567-EC04-E743-9B8C-985408EA1058}" srcOrd="0" destOrd="0" presId="urn:microsoft.com/office/officeart/2008/layout/HorizontalMultiLevelHierarchy"/>
    <dgm:cxn modelId="{9EBB7D79-BC62-0448-A655-21D7B1FE5D93}" type="presParOf" srcId="{A0C9905E-6DBF-7645-94A7-C4BCDADC46B9}" destId="{1488A531-D252-B440-B1DA-4363F37F8970}" srcOrd="1" destOrd="0" presId="urn:microsoft.com/office/officeart/2008/layout/HorizontalMultiLevelHierarchy"/>
    <dgm:cxn modelId="{03660E98-CAB2-1346-AE4E-8F19F8349C4F}" type="presParOf" srcId="{551EC4E6-AE1D-DD43-B7C4-D7EFBEA2E636}" destId="{A54B386A-44AF-B24D-BA0B-D72F652AA4DF}" srcOrd="4" destOrd="0" presId="urn:microsoft.com/office/officeart/2008/layout/HorizontalMultiLevelHierarchy"/>
    <dgm:cxn modelId="{22A7A097-88CD-D74F-85F8-F8602CDF196B}" type="presParOf" srcId="{A54B386A-44AF-B24D-BA0B-D72F652AA4DF}" destId="{C27BA051-7666-E84C-B155-1E03F20F50EC}" srcOrd="0" destOrd="0" presId="urn:microsoft.com/office/officeart/2008/layout/HorizontalMultiLevelHierarchy"/>
    <dgm:cxn modelId="{4333BC3F-90CE-DA49-A672-96C71DFBFDE9}" type="presParOf" srcId="{551EC4E6-AE1D-DD43-B7C4-D7EFBEA2E636}" destId="{A93DAD85-F440-774B-BFD8-D9F1CB74D5A6}" srcOrd="5" destOrd="0" presId="urn:microsoft.com/office/officeart/2008/layout/HorizontalMultiLevelHierarchy"/>
    <dgm:cxn modelId="{1EE920DE-9660-9F40-A316-230FD0C2CB12}" type="presParOf" srcId="{A93DAD85-F440-774B-BFD8-D9F1CB74D5A6}" destId="{C6F16587-CAE3-364D-9BA9-C41B94546B6B}" srcOrd="0" destOrd="0" presId="urn:microsoft.com/office/officeart/2008/layout/HorizontalMultiLevelHierarchy"/>
    <dgm:cxn modelId="{C40E3D61-98C7-6845-82BA-3C982222B292}" type="presParOf" srcId="{A93DAD85-F440-774B-BFD8-D9F1CB74D5A6}" destId="{DB5281AF-A01D-D248-8FCD-6E6835C90E60}" srcOrd="1" destOrd="0" presId="urn:microsoft.com/office/officeart/2008/layout/HorizontalMultiLevelHierarchy"/>
    <dgm:cxn modelId="{B15A37ED-FA77-9145-B9CB-DE56DA62CF08}" type="presParOf" srcId="{551EC4E6-AE1D-DD43-B7C4-D7EFBEA2E636}" destId="{785DCDF6-EAB3-6C44-92B8-743A7FAA6F68}" srcOrd="6" destOrd="0" presId="urn:microsoft.com/office/officeart/2008/layout/HorizontalMultiLevelHierarchy"/>
    <dgm:cxn modelId="{F03DE057-3922-024B-BD51-9023A8B29767}" type="presParOf" srcId="{785DCDF6-EAB3-6C44-92B8-743A7FAA6F68}" destId="{5CB29158-EC83-B542-B6F1-0A8DADAA01D1}" srcOrd="0" destOrd="0" presId="urn:microsoft.com/office/officeart/2008/layout/HorizontalMultiLevelHierarchy"/>
    <dgm:cxn modelId="{8088CB69-BE81-8C47-8A5E-9F2D316F5BB0}" type="presParOf" srcId="{551EC4E6-AE1D-DD43-B7C4-D7EFBEA2E636}" destId="{8E60E827-A4ED-6046-B4F4-C77C2BD71AFB}" srcOrd="7" destOrd="0" presId="urn:microsoft.com/office/officeart/2008/layout/HorizontalMultiLevelHierarchy"/>
    <dgm:cxn modelId="{F7165DC4-9EFB-D943-97EC-F3549534DC46}" type="presParOf" srcId="{8E60E827-A4ED-6046-B4F4-C77C2BD71AFB}" destId="{CA962C8C-BE59-9443-A34A-AF1C6EACD7D0}" srcOrd="0" destOrd="0" presId="urn:microsoft.com/office/officeart/2008/layout/HorizontalMultiLevelHierarchy"/>
    <dgm:cxn modelId="{689521D7-0D28-CF4C-9C6A-435437D46FD3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83AABB6F-8A98-C447-B1DB-3A9C30AD640C}" type="presOf" srcId="{CC08C8E7-D5AB-9C4F-A78B-4A8C57EB2D22}" destId="{7111AE39-B455-7C4D-91F4-9E37E3822D07}" srcOrd="0" destOrd="0" presId="urn:microsoft.com/office/officeart/2008/layout/HorizontalMultiLevelHierarchy"/>
    <dgm:cxn modelId="{0A609A26-E928-8647-96CF-CBD8845C644D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BB731E62-7726-6644-B543-5DE82746AA27}" type="presOf" srcId="{E16DBCF4-643A-C641-836A-ADFD4E779F34}" destId="{5CB29158-EC83-B542-B6F1-0A8DADAA01D1}" srcOrd="1" destOrd="0" presId="urn:microsoft.com/office/officeart/2008/layout/HorizontalMultiLevelHierarchy"/>
    <dgm:cxn modelId="{FFBAA287-1D96-844E-9404-A5A47B82F481}" type="presOf" srcId="{D0897341-4EDE-AF42-A7AB-EF682605E5CF}" destId="{C6F16587-CAE3-364D-9BA9-C41B94546B6B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9079DF9-5CA8-8644-9A2E-6585E03F9AF4}" type="presOf" srcId="{1B439CBD-B2B7-DD4E-877C-A4A8ACCF9D71}" destId="{A54B386A-44AF-B24D-BA0B-D72F652AA4DF}" srcOrd="0" destOrd="0" presId="urn:microsoft.com/office/officeart/2008/layout/HorizontalMultiLevelHierarchy"/>
    <dgm:cxn modelId="{EC5F22D5-A084-9142-8824-633BCB8EDE74}" type="presOf" srcId="{1B439CBD-B2B7-DD4E-877C-A4A8ACCF9D71}" destId="{C27BA051-7666-E84C-B155-1E03F20F50EC}" srcOrd="1" destOrd="0" presId="urn:microsoft.com/office/officeart/2008/layout/HorizontalMultiLevelHierarchy"/>
    <dgm:cxn modelId="{6E9F53FC-03EA-864B-A7A8-3DB9D44D368E}" type="presOf" srcId="{E16DBCF4-643A-C641-836A-ADFD4E779F34}" destId="{785DCDF6-EAB3-6C44-92B8-743A7FAA6F68}" srcOrd="0" destOrd="0" presId="urn:microsoft.com/office/officeart/2008/layout/HorizontalMultiLevelHierarchy"/>
    <dgm:cxn modelId="{8005F515-5ECD-3D45-82E8-AD0902BD0261}" type="presOf" srcId="{773FD5F0-F007-F148-886B-86E72F86266E}" destId="{D3E2E567-EC04-E743-9B8C-985408EA1058}" srcOrd="0" destOrd="0" presId="urn:microsoft.com/office/officeart/2008/layout/HorizontalMultiLevelHierarchy"/>
    <dgm:cxn modelId="{CFF02F37-83CD-4341-8818-079B122818EB}" type="presOf" srcId="{DD5BF61D-B843-C744-B9A9-3312A1287EF4}" destId="{C852AF5D-E3CA-F844-B775-08DD6E6FB940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CC19657D-E54E-DF49-8554-36C64B286B6A}" type="presOf" srcId="{A73DCD64-89DF-3E4C-9543-0D417B51464E}" destId="{F726EDD3-E670-9B47-8786-4F599884289D}" srcOrd="1" destOrd="0" presId="urn:microsoft.com/office/officeart/2008/layout/HorizontalMultiLevelHierarchy"/>
    <dgm:cxn modelId="{71A2A9E0-24B1-3446-8FA2-40BF1F325B0E}" type="presOf" srcId="{31190EAA-AA50-8B43-A4DE-C179E223384A}" destId="{CA962C8C-BE59-9443-A34A-AF1C6EACD7D0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CE90E21-A1AF-0949-A73F-23068C3C6D7D}" type="presOf" srcId="{A73DCD64-89DF-3E4C-9543-0D417B51464E}" destId="{082A771F-69AF-7C4C-86CB-DF1CD8CB6581}" srcOrd="0" destOrd="0" presId="urn:microsoft.com/office/officeart/2008/layout/HorizontalMultiLevelHierarchy"/>
    <dgm:cxn modelId="{EC5ACFD6-C539-104F-A6A7-24D6EBA3647D}" type="presOf" srcId="{BDC2CFA9-99C6-8347-9628-F8B57513FB8C}" destId="{7A2CD5A7-70D6-DE44-803D-0740544CB367}" srcOrd="1" destOrd="0" presId="urn:microsoft.com/office/officeart/2008/layout/HorizontalMultiLevelHierarchy"/>
    <dgm:cxn modelId="{64C8423E-4EBA-4942-B4E7-46F3BCEC3E28}" type="presOf" srcId="{BDC2CFA9-99C6-8347-9628-F8B57513FB8C}" destId="{93180932-306E-E545-95F9-2A5635FDC9F1}" srcOrd="0" destOrd="0" presId="urn:microsoft.com/office/officeart/2008/layout/HorizontalMultiLevelHierarchy"/>
    <dgm:cxn modelId="{D9BC4AFD-9718-9B4A-BC5F-0857E11002FB}" type="presParOf" srcId="{3013142F-A3C7-F746-853E-2CA8B540A8DE}" destId="{B764B132-0961-414E-B6FA-FB0C6C1C6CED}" srcOrd="0" destOrd="0" presId="urn:microsoft.com/office/officeart/2008/layout/HorizontalMultiLevelHierarchy"/>
    <dgm:cxn modelId="{4C9B0321-1B7A-F04F-B0D1-7D1D5875C167}" type="presParOf" srcId="{B764B132-0961-414E-B6FA-FB0C6C1C6CED}" destId="{7111AE39-B455-7C4D-91F4-9E37E3822D07}" srcOrd="0" destOrd="0" presId="urn:microsoft.com/office/officeart/2008/layout/HorizontalMultiLevelHierarchy"/>
    <dgm:cxn modelId="{38CB9FCE-5347-234E-9058-8A55911E4F69}" type="presParOf" srcId="{B764B132-0961-414E-B6FA-FB0C6C1C6CED}" destId="{551EC4E6-AE1D-DD43-B7C4-D7EFBEA2E636}" srcOrd="1" destOrd="0" presId="urn:microsoft.com/office/officeart/2008/layout/HorizontalMultiLevelHierarchy"/>
    <dgm:cxn modelId="{5DF84C72-CD21-9540-837D-C4B05253CF77}" type="presParOf" srcId="{551EC4E6-AE1D-DD43-B7C4-D7EFBEA2E636}" destId="{082A771F-69AF-7C4C-86CB-DF1CD8CB6581}" srcOrd="0" destOrd="0" presId="urn:microsoft.com/office/officeart/2008/layout/HorizontalMultiLevelHierarchy"/>
    <dgm:cxn modelId="{27CD7EA3-525A-C94C-A84F-4413F0E389F3}" type="presParOf" srcId="{082A771F-69AF-7C4C-86CB-DF1CD8CB6581}" destId="{F726EDD3-E670-9B47-8786-4F599884289D}" srcOrd="0" destOrd="0" presId="urn:microsoft.com/office/officeart/2008/layout/HorizontalMultiLevelHierarchy"/>
    <dgm:cxn modelId="{579CFC2A-3433-EA4A-97F3-B19A0587778C}" type="presParOf" srcId="{551EC4E6-AE1D-DD43-B7C4-D7EFBEA2E636}" destId="{7B40AE63-0EA3-0747-BCE5-5F3AB0355BF2}" srcOrd="1" destOrd="0" presId="urn:microsoft.com/office/officeart/2008/layout/HorizontalMultiLevelHierarchy"/>
    <dgm:cxn modelId="{3A796546-6899-C94B-983C-FA23D8672A0B}" type="presParOf" srcId="{7B40AE63-0EA3-0747-BCE5-5F3AB0355BF2}" destId="{C852AF5D-E3CA-F844-B775-08DD6E6FB940}" srcOrd="0" destOrd="0" presId="urn:microsoft.com/office/officeart/2008/layout/HorizontalMultiLevelHierarchy"/>
    <dgm:cxn modelId="{0F38C04A-F96B-F143-AE76-F7FEF124766C}" type="presParOf" srcId="{7B40AE63-0EA3-0747-BCE5-5F3AB0355BF2}" destId="{30463D07-8E7F-3146-97CE-76CE82648742}" srcOrd="1" destOrd="0" presId="urn:microsoft.com/office/officeart/2008/layout/HorizontalMultiLevelHierarchy"/>
    <dgm:cxn modelId="{772C768B-BF98-7044-B2BD-9D6197BFE460}" type="presParOf" srcId="{551EC4E6-AE1D-DD43-B7C4-D7EFBEA2E636}" destId="{93180932-306E-E545-95F9-2A5635FDC9F1}" srcOrd="2" destOrd="0" presId="urn:microsoft.com/office/officeart/2008/layout/HorizontalMultiLevelHierarchy"/>
    <dgm:cxn modelId="{83EDBD2F-0D5C-E24E-B39E-997F5C6059A2}" type="presParOf" srcId="{93180932-306E-E545-95F9-2A5635FDC9F1}" destId="{7A2CD5A7-70D6-DE44-803D-0740544CB367}" srcOrd="0" destOrd="0" presId="urn:microsoft.com/office/officeart/2008/layout/HorizontalMultiLevelHierarchy"/>
    <dgm:cxn modelId="{41D6A1A7-1CD4-FD44-9A9D-2A807A9AB1A0}" type="presParOf" srcId="{551EC4E6-AE1D-DD43-B7C4-D7EFBEA2E636}" destId="{A0C9905E-6DBF-7645-94A7-C4BCDADC46B9}" srcOrd="3" destOrd="0" presId="urn:microsoft.com/office/officeart/2008/layout/HorizontalMultiLevelHierarchy"/>
    <dgm:cxn modelId="{10C0F8CF-4F57-AF45-828D-AF6B66D61D12}" type="presParOf" srcId="{A0C9905E-6DBF-7645-94A7-C4BCDADC46B9}" destId="{D3E2E567-EC04-E743-9B8C-985408EA1058}" srcOrd="0" destOrd="0" presId="urn:microsoft.com/office/officeart/2008/layout/HorizontalMultiLevelHierarchy"/>
    <dgm:cxn modelId="{E61CD2F7-1F4D-E245-9552-D3D4957E3B7D}" type="presParOf" srcId="{A0C9905E-6DBF-7645-94A7-C4BCDADC46B9}" destId="{1488A531-D252-B440-B1DA-4363F37F8970}" srcOrd="1" destOrd="0" presId="urn:microsoft.com/office/officeart/2008/layout/HorizontalMultiLevelHierarchy"/>
    <dgm:cxn modelId="{248F0283-99F3-4C4C-A664-B44027CE5C51}" type="presParOf" srcId="{551EC4E6-AE1D-DD43-B7C4-D7EFBEA2E636}" destId="{A54B386A-44AF-B24D-BA0B-D72F652AA4DF}" srcOrd="4" destOrd="0" presId="urn:microsoft.com/office/officeart/2008/layout/HorizontalMultiLevelHierarchy"/>
    <dgm:cxn modelId="{A53C6361-3D90-184F-BC6E-4DF140619CB9}" type="presParOf" srcId="{A54B386A-44AF-B24D-BA0B-D72F652AA4DF}" destId="{C27BA051-7666-E84C-B155-1E03F20F50EC}" srcOrd="0" destOrd="0" presId="urn:microsoft.com/office/officeart/2008/layout/HorizontalMultiLevelHierarchy"/>
    <dgm:cxn modelId="{CC08BF5D-A978-8746-A2A7-AD1BA3990C20}" type="presParOf" srcId="{551EC4E6-AE1D-DD43-B7C4-D7EFBEA2E636}" destId="{A93DAD85-F440-774B-BFD8-D9F1CB74D5A6}" srcOrd="5" destOrd="0" presId="urn:microsoft.com/office/officeart/2008/layout/HorizontalMultiLevelHierarchy"/>
    <dgm:cxn modelId="{13D25EB6-2CC6-EF4C-A981-33CD1DC82D0C}" type="presParOf" srcId="{A93DAD85-F440-774B-BFD8-D9F1CB74D5A6}" destId="{C6F16587-CAE3-364D-9BA9-C41B94546B6B}" srcOrd="0" destOrd="0" presId="urn:microsoft.com/office/officeart/2008/layout/HorizontalMultiLevelHierarchy"/>
    <dgm:cxn modelId="{CC6DCFCC-9710-E44B-BE3E-F8EFA893E4BC}" type="presParOf" srcId="{A93DAD85-F440-774B-BFD8-D9F1CB74D5A6}" destId="{DB5281AF-A01D-D248-8FCD-6E6835C90E60}" srcOrd="1" destOrd="0" presId="urn:microsoft.com/office/officeart/2008/layout/HorizontalMultiLevelHierarchy"/>
    <dgm:cxn modelId="{531BD03E-2515-7746-96F8-A2B32D038B06}" type="presParOf" srcId="{551EC4E6-AE1D-DD43-B7C4-D7EFBEA2E636}" destId="{785DCDF6-EAB3-6C44-92B8-743A7FAA6F68}" srcOrd="6" destOrd="0" presId="urn:microsoft.com/office/officeart/2008/layout/HorizontalMultiLevelHierarchy"/>
    <dgm:cxn modelId="{D6118AB1-B731-914B-8235-B26B4DA4B381}" type="presParOf" srcId="{785DCDF6-EAB3-6C44-92B8-743A7FAA6F68}" destId="{5CB29158-EC83-B542-B6F1-0A8DADAA01D1}" srcOrd="0" destOrd="0" presId="urn:microsoft.com/office/officeart/2008/layout/HorizontalMultiLevelHierarchy"/>
    <dgm:cxn modelId="{2A42564F-46FA-2843-A3D3-450A948DFE65}" type="presParOf" srcId="{551EC4E6-AE1D-DD43-B7C4-D7EFBEA2E636}" destId="{8E60E827-A4ED-6046-B4F4-C77C2BD71AFB}" srcOrd="7" destOrd="0" presId="urn:microsoft.com/office/officeart/2008/layout/HorizontalMultiLevelHierarchy"/>
    <dgm:cxn modelId="{08E480E3-0605-EA46-8502-6B5DE7222EC2}" type="presParOf" srcId="{8E60E827-A4ED-6046-B4F4-C77C2BD71AFB}" destId="{CA962C8C-BE59-9443-A34A-AF1C6EACD7D0}" srcOrd="0" destOrd="0" presId="urn:microsoft.com/office/officeart/2008/layout/HorizontalMultiLevelHierarchy"/>
    <dgm:cxn modelId="{DE8CB253-52C2-B94C-B94C-94D671F05A2E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FF89604D-55F6-604D-AE86-2983CF6D67F9}" type="presOf" srcId="{BDC2CFA9-99C6-8347-9628-F8B57513FB8C}" destId="{93180932-306E-E545-95F9-2A5635FDC9F1}" srcOrd="0" destOrd="0" presId="urn:microsoft.com/office/officeart/2008/layout/HorizontalMultiLevelHierarchy"/>
    <dgm:cxn modelId="{455835F8-A77F-F544-8699-73F9E568ADF9}" type="presOf" srcId="{E16DBCF4-643A-C641-836A-ADFD4E779F34}" destId="{5CB29158-EC83-B542-B6F1-0A8DADAA01D1}" srcOrd="1" destOrd="0" presId="urn:microsoft.com/office/officeart/2008/layout/HorizontalMultiLevelHierarchy"/>
    <dgm:cxn modelId="{9C38D8D1-BC69-C048-8476-5BA6D8AA4C99}" type="presOf" srcId="{BDC2CFA9-99C6-8347-9628-F8B57513FB8C}" destId="{7A2CD5A7-70D6-DE44-803D-0740544CB367}" srcOrd="1" destOrd="0" presId="urn:microsoft.com/office/officeart/2008/layout/HorizontalMultiLevelHierarchy"/>
    <dgm:cxn modelId="{8DF410BA-EFEE-F142-9EF0-FABC344CD16D}" type="presOf" srcId="{31190EAA-AA50-8B43-A4DE-C179E223384A}" destId="{CA962C8C-BE59-9443-A34A-AF1C6EACD7D0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4DB1D92A-BFF4-DC4B-819E-B495826A7A8C}" type="presOf" srcId="{CC08C8E7-D5AB-9C4F-A78B-4A8C57EB2D22}" destId="{7111AE39-B455-7C4D-91F4-9E37E3822D07}" srcOrd="0" destOrd="0" presId="urn:microsoft.com/office/officeart/2008/layout/HorizontalMultiLevelHierarchy"/>
    <dgm:cxn modelId="{0200D3F8-8038-FF43-A470-C8A31C711AA7}" type="presOf" srcId="{2EFE4671-8583-3540-9262-1FC578B666F4}" destId="{3013142F-A3C7-F746-853E-2CA8B540A8DE}" srcOrd="0" destOrd="0" presId="urn:microsoft.com/office/officeart/2008/layout/HorizontalMultiLevelHierarchy"/>
    <dgm:cxn modelId="{00F5DD50-3C58-8848-83D4-C7F037FA4EF0}" type="presOf" srcId="{A73DCD64-89DF-3E4C-9543-0D417B51464E}" destId="{082A771F-69AF-7C4C-86CB-DF1CD8CB6581}" srcOrd="0" destOrd="0" presId="urn:microsoft.com/office/officeart/2008/layout/HorizontalMultiLevelHierarchy"/>
    <dgm:cxn modelId="{35A24555-4D52-5745-882C-FC2A7204330B}" type="presOf" srcId="{1B439CBD-B2B7-DD4E-877C-A4A8ACCF9D71}" destId="{C27BA051-7666-E84C-B155-1E03F20F50EC}" srcOrd="1" destOrd="0" presId="urn:microsoft.com/office/officeart/2008/layout/HorizontalMultiLevelHierarchy"/>
    <dgm:cxn modelId="{33CA4E88-D1B9-1247-9C83-EDA657A66871}" type="presOf" srcId="{773FD5F0-F007-F148-886B-86E72F86266E}" destId="{D3E2E567-EC04-E743-9B8C-985408EA1058}" srcOrd="0" destOrd="0" presId="urn:microsoft.com/office/officeart/2008/layout/HorizontalMultiLevelHierarchy"/>
    <dgm:cxn modelId="{6D96ACFD-12A6-804A-B9AF-923AAA845B2C}" type="presOf" srcId="{D0897341-4EDE-AF42-A7AB-EF682605E5CF}" destId="{C6F16587-CAE3-364D-9BA9-C41B94546B6B}" srcOrd="0" destOrd="0" presId="urn:microsoft.com/office/officeart/2008/layout/HorizontalMultiLevelHierarchy"/>
    <dgm:cxn modelId="{939DED63-6C70-6649-8374-046628470C9A}" type="presOf" srcId="{E16DBCF4-643A-C641-836A-ADFD4E779F34}" destId="{785DCDF6-EAB3-6C44-92B8-743A7FAA6F68}" srcOrd="0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D910DB7E-4E52-3A4D-AE72-D606685874D2}" type="presOf" srcId="{DD5BF61D-B843-C744-B9A9-3312A1287EF4}" destId="{C852AF5D-E3CA-F844-B775-08DD6E6FB940}" srcOrd="0" destOrd="0" presId="urn:microsoft.com/office/officeart/2008/layout/HorizontalMultiLevelHierarchy"/>
    <dgm:cxn modelId="{E45FF0F1-F0E8-7248-AADB-58C343784783}" type="presOf" srcId="{1B439CBD-B2B7-DD4E-877C-A4A8ACCF9D71}" destId="{A54B386A-44AF-B24D-BA0B-D72F652AA4DF}" srcOrd="0" destOrd="0" presId="urn:microsoft.com/office/officeart/2008/layout/HorizontalMultiLevelHierarchy"/>
    <dgm:cxn modelId="{50546DEB-5B9D-8A4B-9E79-E34223F809A7}" type="presOf" srcId="{A73DCD64-89DF-3E4C-9543-0D417B51464E}" destId="{F726EDD3-E670-9B47-8786-4F599884289D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85B0723-3198-6545-865B-3F4F0C0850F3}" type="presParOf" srcId="{3013142F-A3C7-F746-853E-2CA8B540A8DE}" destId="{B764B132-0961-414E-B6FA-FB0C6C1C6CED}" srcOrd="0" destOrd="0" presId="urn:microsoft.com/office/officeart/2008/layout/HorizontalMultiLevelHierarchy"/>
    <dgm:cxn modelId="{A553B808-AFAB-8146-9D26-8E06C57E1D5C}" type="presParOf" srcId="{B764B132-0961-414E-B6FA-FB0C6C1C6CED}" destId="{7111AE39-B455-7C4D-91F4-9E37E3822D07}" srcOrd="0" destOrd="0" presId="urn:microsoft.com/office/officeart/2008/layout/HorizontalMultiLevelHierarchy"/>
    <dgm:cxn modelId="{98CD42FA-2DE5-A34F-B49B-7133B367C333}" type="presParOf" srcId="{B764B132-0961-414E-B6FA-FB0C6C1C6CED}" destId="{551EC4E6-AE1D-DD43-B7C4-D7EFBEA2E636}" srcOrd="1" destOrd="0" presId="urn:microsoft.com/office/officeart/2008/layout/HorizontalMultiLevelHierarchy"/>
    <dgm:cxn modelId="{F2FE718C-C9AB-5140-BEB2-AAAE860025B0}" type="presParOf" srcId="{551EC4E6-AE1D-DD43-B7C4-D7EFBEA2E636}" destId="{082A771F-69AF-7C4C-86CB-DF1CD8CB6581}" srcOrd="0" destOrd="0" presId="urn:microsoft.com/office/officeart/2008/layout/HorizontalMultiLevelHierarchy"/>
    <dgm:cxn modelId="{CDFF7495-127D-9A4B-B3BA-272149BF2231}" type="presParOf" srcId="{082A771F-69AF-7C4C-86CB-DF1CD8CB6581}" destId="{F726EDD3-E670-9B47-8786-4F599884289D}" srcOrd="0" destOrd="0" presId="urn:microsoft.com/office/officeart/2008/layout/HorizontalMultiLevelHierarchy"/>
    <dgm:cxn modelId="{DFB75265-CB46-8F46-8847-8D0CBDE23D74}" type="presParOf" srcId="{551EC4E6-AE1D-DD43-B7C4-D7EFBEA2E636}" destId="{7B40AE63-0EA3-0747-BCE5-5F3AB0355BF2}" srcOrd="1" destOrd="0" presId="urn:microsoft.com/office/officeart/2008/layout/HorizontalMultiLevelHierarchy"/>
    <dgm:cxn modelId="{465E643F-DA59-A548-8558-E1E97CD183D5}" type="presParOf" srcId="{7B40AE63-0EA3-0747-BCE5-5F3AB0355BF2}" destId="{C852AF5D-E3CA-F844-B775-08DD6E6FB940}" srcOrd="0" destOrd="0" presId="urn:microsoft.com/office/officeart/2008/layout/HorizontalMultiLevelHierarchy"/>
    <dgm:cxn modelId="{DF5DA6F2-09D9-8E43-90FD-9C38394EE45E}" type="presParOf" srcId="{7B40AE63-0EA3-0747-BCE5-5F3AB0355BF2}" destId="{30463D07-8E7F-3146-97CE-76CE82648742}" srcOrd="1" destOrd="0" presId="urn:microsoft.com/office/officeart/2008/layout/HorizontalMultiLevelHierarchy"/>
    <dgm:cxn modelId="{0678A66C-CB0B-0B43-BAE4-85E2A9745248}" type="presParOf" srcId="{551EC4E6-AE1D-DD43-B7C4-D7EFBEA2E636}" destId="{93180932-306E-E545-95F9-2A5635FDC9F1}" srcOrd="2" destOrd="0" presId="urn:microsoft.com/office/officeart/2008/layout/HorizontalMultiLevelHierarchy"/>
    <dgm:cxn modelId="{A9E84BA8-20BF-3044-958F-CD65C6FC9B52}" type="presParOf" srcId="{93180932-306E-E545-95F9-2A5635FDC9F1}" destId="{7A2CD5A7-70D6-DE44-803D-0740544CB367}" srcOrd="0" destOrd="0" presId="urn:microsoft.com/office/officeart/2008/layout/HorizontalMultiLevelHierarchy"/>
    <dgm:cxn modelId="{4D4C8E41-2955-A449-8B02-449FBC888140}" type="presParOf" srcId="{551EC4E6-AE1D-DD43-B7C4-D7EFBEA2E636}" destId="{A0C9905E-6DBF-7645-94A7-C4BCDADC46B9}" srcOrd="3" destOrd="0" presId="urn:microsoft.com/office/officeart/2008/layout/HorizontalMultiLevelHierarchy"/>
    <dgm:cxn modelId="{B4B9E358-1C42-B946-8B43-12A9740ACC01}" type="presParOf" srcId="{A0C9905E-6DBF-7645-94A7-C4BCDADC46B9}" destId="{D3E2E567-EC04-E743-9B8C-985408EA1058}" srcOrd="0" destOrd="0" presId="urn:microsoft.com/office/officeart/2008/layout/HorizontalMultiLevelHierarchy"/>
    <dgm:cxn modelId="{29B8AA7A-00AA-D348-81A6-C874B621EEAA}" type="presParOf" srcId="{A0C9905E-6DBF-7645-94A7-C4BCDADC46B9}" destId="{1488A531-D252-B440-B1DA-4363F37F8970}" srcOrd="1" destOrd="0" presId="urn:microsoft.com/office/officeart/2008/layout/HorizontalMultiLevelHierarchy"/>
    <dgm:cxn modelId="{BA51A0ED-5CC7-AD46-8247-D78AE27CC6F7}" type="presParOf" srcId="{551EC4E6-AE1D-DD43-B7C4-D7EFBEA2E636}" destId="{A54B386A-44AF-B24D-BA0B-D72F652AA4DF}" srcOrd="4" destOrd="0" presId="urn:microsoft.com/office/officeart/2008/layout/HorizontalMultiLevelHierarchy"/>
    <dgm:cxn modelId="{D815EF19-2082-0D4B-B417-70743329D53F}" type="presParOf" srcId="{A54B386A-44AF-B24D-BA0B-D72F652AA4DF}" destId="{C27BA051-7666-E84C-B155-1E03F20F50EC}" srcOrd="0" destOrd="0" presId="urn:microsoft.com/office/officeart/2008/layout/HorizontalMultiLevelHierarchy"/>
    <dgm:cxn modelId="{31AC635D-5BA6-6E42-9C12-17E88FD1225E}" type="presParOf" srcId="{551EC4E6-AE1D-DD43-B7C4-D7EFBEA2E636}" destId="{A93DAD85-F440-774B-BFD8-D9F1CB74D5A6}" srcOrd="5" destOrd="0" presId="urn:microsoft.com/office/officeart/2008/layout/HorizontalMultiLevelHierarchy"/>
    <dgm:cxn modelId="{072BB2BD-1355-D14F-9F9C-B07589AA60C4}" type="presParOf" srcId="{A93DAD85-F440-774B-BFD8-D9F1CB74D5A6}" destId="{C6F16587-CAE3-364D-9BA9-C41B94546B6B}" srcOrd="0" destOrd="0" presId="urn:microsoft.com/office/officeart/2008/layout/HorizontalMultiLevelHierarchy"/>
    <dgm:cxn modelId="{A301FEB7-5DB4-E14F-AEA5-B9377F0A2015}" type="presParOf" srcId="{A93DAD85-F440-774B-BFD8-D9F1CB74D5A6}" destId="{DB5281AF-A01D-D248-8FCD-6E6835C90E60}" srcOrd="1" destOrd="0" presId="urn:microsoft.com/office/officeart/2008/layout/HorizontalMultiLevelHierarchy"/>
    <dgm:cxn modelId="{D55320D2-0BB3-EF44-A84A-D835C5413D3E}" type="presParOf" srcId="{551EC4E6-AE1D-DD43-B7C4-D7EFBEA2E636}" destId="{785DCDF6-EAB3-6C44-92B8-743A7FAA6F68}" srcOrd="6" destOrd="0" presId="urn:microsoft.com/office/officeart/2008/layout/HorizontalMultiLevelHierarchy"/>
    <dgm:cxn modelId="{85BBB06C-134B-9F44-B12D-B5F53C80D3FC}" type="presParOf" srcId="{785DCDF6-EAB3-6C44-92B8-743A7FAA6F68}" destId="{5CB29158-EC83-B542-B6F1-0A8DADAA01D1}" srcOrd="0" destOrd="0" presId="urn:microsoft.com/office/officeart/2008/layout/HorizontalMultiLevelHierarchy"/>
    <dgm:cxn modelId="{9CD5D0F1-8639-AF4C-A291-4468D4625442}" type="presParOf" srcId="{551EC4E6-AE1D-DD43-B7C4-D7EFBEA2E636}" destId="{8E60E827-A4ED-6046-B4F4-C77C2BD71AFB}" srcOrd="7" destOrd="0" presId="urn:microsoft.com/office/officeart/2008/layout/HorizontalMultiLevelHierarchy"/>
    <dgm:cxn modelId="{30691531-F578-EF47-9556-4D9A0D9DCD13}" type="presParOf" srcId="{8E60E827-A4ED-6046-B4F4-C77C2BD71AFB}" destId="{CA962C8C-BE59-9443-A34A-AF1C6EACD7D0}" srcOrd="0" destOrd="0" presId="urn:microsoft.com/office/officeart/2008/layout/HorizontalMultiLevelHierarchy"/>
    <dgm:cxn modelId="{A9DA7C3D-9862-DA44-B71D-898A3A023BF5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 custT="1"/>
      <dgm:spPr/>
      <dgm:t>
        <a:bodyPr/>
        <a:lstStyle/>
        <a:p>
          <a:endParaRPr lang="zh-CN" altLang="en-US" sz="100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 sz="1100"/>
        </a:p>
      </dgm:t>
    </dgm:pt>
    <dgm:pt modelId="{31190EAA-AA50-8B43-A4DE-C179E223384A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 custT="1"/>
      <dgm:spPr/>
      <dgm:t>
        <a:bodyPr/>
        <a:lstStyle/>
        <a:p>
          <a:endParaRPr lang="zh-CN" altLang="en-US" sz="100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 sz="1100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 custLinFactNeighborY="3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0FF3B6A2-56BE-B246-B87F-9F8FF74E5481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1201DFA7-39F2-9045-B36C-E773681CA7D7}" type="presOf" srcId="{D0897341-4EDE-AF42-A7AB-EF682605E5CF}" destId="{C6F16587-CAE3-364D-9BA9-C41B94546B6B}" srcOrd="0" destOrd="0" presId="urn:microsoft.com/office/officeart/2008/layout/HorizontalMultiLevelHierarchy"/>
    <dgm:cxn modelId="{8BA1CF6A-E5DE-224C-9514-4E288014B89B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C7BCDAD-5025-3145-9102-1044088DD456}" type="presOf" srcId="{773FD5F0-F007-F148-886B-86E72F86266E}" destId="{D3E2E567-EC04-E743-9B8C-985408EA1058}" srcOrd="0" destOrd="0" presId="urn:microsoft.com/office/officeart/2008/layout/HorizontalMultiLevelHierarchy"/>
    <dgm:cxn modelId="{3B8DAB2A-3E35-7745-A5C4-3B756A30ED5B}" type="presOf" srcId="{DD5BF61D-B843-C744-B9A9-3312A1287EF4}" destId="{C852AF5D-E3CA-F844-B775-08DD6E6FB940}" srcOrd="0" destOrd="0" presId="urn:microsoft.com/office/officeart/2008/layout/HorizontalMultiLevelHierarchy"/>
    <dgm:cxn modelId="{97835811-B474-A748-A187-3C829F206E52}" type="presOf" srcId="{31190EAA-AA50-8B43-A4DE-C179E223384A}" destId="{CA962C8C-BE59-9443-A34A-AF1C6EACD7D0}" srcOrd="0" destOrd="0" presId="urn:microsoft.com/office/officeart/2008/layout/HorizontalMultiLevelHierarchy"/>
    <dgm:cxn modelId="{AA2A0CB3-8CD8-BD45-97FD-81D008AF4041}" type="presOf" srcId="{CC08C8E7-D5AB-9C4F-A78B-4A8C57EB2D22}" destId="{7111AE39-B455-7C4D-91F4-9E37E3822D07}" srcOrd="0" destOrd="0" presId="urn:microsoft.com/office/officeart/2008/layout/HorizontalMultiLevelHierarchy"/>
    <dgm:cxn modelId="{ACA6C382-2763-8B45-AAE6-A6C64EEEC8DD}" type="presOf" srcId="{A73DCD64-89DF-3E4C-9543-0D417B51464E}" destId="{F726EDD3-E670-9B47-8786-4F599884289D}" srcOrd="1" destOrd="0" presId="urn:microsoft.com/office/officeart/2008/layout/HorizontalMultiLevelHierarchy"/>
    <dgm:cxn modelId="{E2357A7D-4C7B-8345-9A6E-DE3D15E9CD14}" type="presOf" srcId="{E16DBCF4-643A-C641-836A-ADFD4E779F34}" destId="{785DCDF6-EAB3-6C44-92B8-743A7FAA6F68}" srcOrd="0" destOrd="0" presId="urn:microsoft.com/office/officeart/2008/layout/HorizontalMultiLevelHierarchy"/>
    <dgm:cxn modelId="{5A762764-575F-7C40-AB5F-AA41A4ADC844}" type="presOf" srcId="{BDC2CFA9-99C6-8347-9628-F8B57513FB8C}" destId="{7A2CD5A7-70D6-DE44-803D-0740544CB367}" srcOrd="1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DB4CFE37-16F6-DB4D-BC99-77E321BEAB2F}" type="presOf" srcId="{1B439CBD-B2B7-DD4E-877C-A4A8ACCF9D71}" destId="{C27BA051-7666-E84C-B155-1E03F20F50EC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8D06A94A-4747-9B49-BA28-C266EAE1F0DE}" type="presOf" srcId="{E16DBCF4-643A-C641-836A-ADFD4E779F34}" destId="{5CB29158-EC83-B542-B6F1-0A8DADAA01D1}" srcOrd="1" destOrd="0" presId="urn:microsoft.com/office/officeart/2008/layout/HorizontalMultiLevelHierarchy"/>
    <dgm:cxn modelId="{7FE022D9-A84D-D949-89E4-57C4AFA22D1D}" type="presOf" srcId="{1B439CBD-B2B7-DD4E-877C-A4A8ACCF9D71}" destId="{A54B386A-44AF-B24D-BA0B-D72F652AA4DF}" srcOrd="0" destOrd="0" presId="urn:microsoft.com/office/officeart/2008/layout/HorizontalMultiLevelHierarchy"/>
    <dgm:cxn modelId="{807A2C6D-28F5-594B-9893-B7A2675CF0E7}" type="presOf" srcId="{2EFE4671-8583-3540-9262-1FC578B666F4}" destId="{3013142F-A3C7-F746-853E-2CA8B540A8DE}" srcOrd="0" destOrd="0" presId="urn:microsoft.com/office/officeart/2008/layout/HorizontalMultiLevelHierarchy"/>
    <dgm:cxn modelId="{318F48E3-52F3-1847-9DC8-F1368B31DA0E}" type="presParOf" srcId="{3013142F-A3C7-F746-853E-2CA8B540A8DE}" destId="{B764B132-0961-414E-B6FA-FB0C6C1C6CED}" srcOrd="0" destOrd="0" presId="urn:microsoft.com/office/officeart/2008/layout/HorizontalMultiLevelHierarchy"/>
    <dgm:cxn modelId="{1EEB3404-6A36-9F4D-A667-9535A8EEB9CE}" type="presParOf" srcId="{B764B132-0961-414E-B6FA-FB0C6C1C6CED}" destId="{7111AE39-B455-7C4D-91F4-9E37E3822D07}" srcOrd="0" destOrd="0" presId="urn:microsoft.com/office/officeart/2008/layout/HorizontalMultiLevelHierarchy"/>
    <dgm:cxn modelId="{683B611E-44E8-9644-89E3-0EB4AC7F96DD}" type="presParOf" srcId="{B764B132-0961-414E-B6FA-FB0C6C1C6CED}" destId="{551EC4E6-AE1D-DD43-B7C4-D7EFBEA2E636}" srcOrd="1" destOrd="0" presId="urn:microsoft.com/office/officeart/2008/layout/HorizontalMultiLevelHierarchy"/>
    <dgm:cxn modelId="{2606DF25-3721-0746-B8DE-3DD934084D1A}" type="presParOf" srcId="{551EC4E6-AE1D-DD43-B7C4-D7EFBEA2E636}" destId="{082A771F-69AF-7C4C-86CB-DF1CD8CB6581}" srcOrd="0" destOrd="0" presId="urn:microsoft.com/office/officeart/2008/layout/HorizontalMultiLevelHierarchy"/>
    <dgm:cxn modelId="{055BE722-2438-F948-B723-336B152CDBE8}" type="presParOf" srcId="{082A771F-69AF-7C4C-86CB-DF1CD8CB6581}" destId="{F726EDD3-E670-9B47-8786-4F599884289D}" srcOrd="0" destOrd="0" presId="urn:microsoft.com/office/officeart/2008/layout/HorizontalMultiLevelHierarchy"/>
    <dgm:cxn modelId="{16199059-0739-C84E-8C56-97C66921B470}" type="presParOf" srcId="{551EC4E6-AE1D-DD43-B7C4-D7EFBEA2E636}" destId="{7B40AE63-0EA3-0747-BCE5-5F3AB0355BF2}" srcOrd="1" destOrd="0" presId="urn:microsoft.com/office/officeart/2008/layout/HorizontalMultiLevelHierarchy"/>
    <dgm:cxn modelId="{754BF1BD-3780-C24B-BEF8-DA4BA2546FD6}" type="presParOf" srcId="{7B40AE63-0EA3-0747-BCE5-5F3AB0355BF2}" destId="{C852AF5D-E3CA-F844-B775-08DD6E6FB940}" srcOrd="0" destOrd="0" presId="urn:microsoft.com/office/officeart/2008/layout/HorizontalMultiLevelHierarchy"/>
    <dgm:cxn modelId="{B689166F-1EA4-4344-89FA-CF388FF795B4}" type="presParOf" srcId="{7B40AE63-0EA3-0747-BCE5-5F3AB0355BF2}" destId="{30463D07-8E7F-3146-97CE-76CE82648742}" srcOrd="1" destOrd="0" presId="urn:microsoft.com/office/officeart/2008/layout/HorizontalMultiLevelHierarchy"/>
    <dgm:cxn modelId="{04C224C3-C331-8145-9E3B-731668A63C37}" type="presParOf" srcId="{551EC4E6-AE1D-DD43-B7C4-D7EFBEA2E636}" destId="{93180932-306E-E545-95F9-2A5635FDC9F1}" srcOrd="2" destOrd="0" presId="urn:microsoft.com/office/officeart/2008/layout/HorizontalMultiLevelHierarchy"/>
    <dgm:cxn modelId="{6545CB3D-CB6B-6E4D-84C9-85BAB033F26B}" type="presParOf" srcId="{93180932-306E-E545-95F9-2A5635FDC9F1}" destId="{7A2CD5A7-70D6-DE44-803D-0740544CB367}" srcOrd="0" destOrd="0" presId="urn:microsoft.com/office/officeart/2008/layout/HorizontalMultiLevelHierarchy"/>
    <dgm:cxn modelId="{64C62BA7-694E-F244-86CE-8057CA4CC202}" type="presParOf" srcId="{551EC4E6-AE1D-DD43-B7C4-D7EFBEA2E636}" destId="{A0C9905E-6DBF-7645-94A7-C4BCDADC46B9}" srcOrd="3" destOrd="0" presId="urn:microsoft.com/office/officeart/2008/layout/HorizontalMultiLevelHierarchy"/>
    <dgm:cxn modelId="{A1985A7F-F38A-1E4E-A737-4AB656FC9850}" type="presParOf" srcId="{A0C9905E-6DBF-7645-94A7-C4BCDADC46B9}" destId="{D3E2E567-EC04-E743-9B8C-985408EA1058}" srcOrd="0" destOrd="0" presId="urn:microsoft.com/office/officeart/2008/layout/HorizontalMultiLevelHierarchy"/>
    <dgm:cxn modelId="{447803EA-82BE-4E40-AC4E-3AC29CFD9DB8}" type="presParOf" srcId="{A0C9905E-6DBF-7645-94A7-C4BCDADC46B9}" destId="{1488A531-D252-B440-B1DA-4363F37F8970}" srcOrd="1" destOrd="0" presId="urn:microsoft.com/office/officeart/2008/layout/HorizontalMultiLevelHierarchy"/>
    <dgm:cxn modelId="{54440EE4-B9D7-DA4E-9364-3999A72C40AF}" type="presParOf" srcId="{551EC4E6-AE1D-DD43-B7C4-D7EFBEA2E636}" destId="{A54B386A-44AF-B24D-BA0B-D72F652AA4DF}" srcOrd="4" destOrd="0" presId="urn:microsoft.com/office/officeart/2008/layout/HorizontalMultiLevelHierarchy"/>
    <dgm:cxn modelId="{BEC00F20-8882-6D48-8F62-68BD5A8E5E2C}" type="presParOf" srcId="{A54B386A-44AF-B24D-BA0B-D72F652AA4DF}" destId="{C27BA051-7666-E84C-B155-1E03F20F50EC}" srcOrd="0" destOrd="0" presId="urn:microsoft.com/office/officeart/2008/layout/HorizontalMultiLevelHierarchy"/>
    <dgm:cxn modelId="{CC9A0CCA-BF1C-4748-8ABD-A6FAA74657A2}" type="presParOf" srcId="{551EC4E6-AE1D-DD43-B7C4-D7EFBEA2E636}" destId="{A93DAD85-F440-774B-BFD8-D9F1CB74D5A6}" srcOrd="5" destOrd="0" presId="urn:microsoft.com/office/officeart/2008/layout/HorizontalMultiLevelHierarchy"/>
    <dgm:cxn modelId="{F8BC0065-8FC8-554A-9D5D-F85B6C60506F}" type="presParOf" srcId="{A93DAD85-F440-774B-BFD8-D9F1CB74D5A6}" destId="{C6F16587-CAE3-364D-9BA9-C41B94546B6B}" srcOrd="0" destOrd="0" presId="urn:microsoft.com/office/officeart/2008/layout/HorizontalMultiLevelHierarchy"/>
    <dgm:cxn modelId="{F4D4798D-0090-2743-93CD-E4B0AEE76224}" type="presParOf" srcId="{A93DAD85-F440-774B-BFD8-D9F1CB74D5A6}" destId="{DB5281AF-A01D-D248-8FCD-6E6835C90E60}" srcOrd="1" destOrd="0" presId="urn:microsoft.com/office/officeart/2008/layout/HorizontalMultiLevelHierarchy"/>
    <dgm:cxn modelId="{7EBF0DAD-B3EF-CD4E-8445-DB81757239A6}" type="presParOf" srcId="{551EC4E6-AE1D-DD43-B7C4-D7EFBEA2E636}" destId="{785DCDF6-EAB3-6C44-92B8-743A7FAA6F68}" srcOrd="6" destOrd="0" presId="urn:microsoft.com/office/officeart/2008/layout/HorizontalMultiLevelHierarchy"/>
    <dgm:cxn modelId="{A3751072-97B5-F648-AEBD-80D422B7EC3A}" type="presParOf" srcId="{785DCDF6-EAB3-6C44-92B8-743A7FAA6F68}" destId="{5CB29158-EC83-B542-B6F1-0A8DADAA01D1}" srcOrd="0" destOrd="0" presId="urn:microsoft.com/office/officeart/2008/layout/HorizontalMultiLevelHierarchy"/>
    <dgm:cxn modelId="{1C20F401-08FF-2C46-A067-D1949BC2C20A}" type="presParOf" srcId="{551EC4E6-AE1D-DD43-B7C4-D7EFBEA2E636}" destId="{8E60E827-A4ED-6046-B4F4-C77C2BD71AFB}" srcOrd="7" destOrd="0" presId="urn:microsoft.com/office/officeart/2008/layout/HorizontalMultiLevelHierarchy"/>
    <dgm:cxn modelId="{807B5200-2F60-FB4B-8608-B41EBD33699F}" type="presParOf" srcId="{8E60E827-A4ED-6046-B4F4-C77C2BD71AFB}" destId="{CA962C8C-BE59-9443-A34A-AF1C6EACD7D0}" srcOrd="0" destOrd="0" presId="urn:microsoft.com/office/officeart/2008/layout/HorizontalMultiLevelHierarchy"/>
    <dgm:cxn modelId="{2EE8709E-4849-1F40-957B-74489BD3209E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第九章 垄断市场中的企业决策析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垄断市场中的企业决策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2000" b="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2000" b="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938A9782-2B6B-8141-99DA-6568305E0C38}" type="pres">
      <dgm:prSet presAssocID="{45267C76-6276-B44A-878A-9D61B556EBD7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09422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CF6F9EF0-3751-6648-8FFF-4023358D32F8}" type="presOf" srcId="{BDC2CFA9-99C6-8347-9628-F8B57513FB8C}" destId="{93180932-306E-E545-95F9-2A5635FDC9F1}" srcOrd="0" destOrd="0" presId="urn:microsoft.com/office/officeart/2008/layout/HorizontalMultiLevelHierarchy"/>
    <dgm:cxn modelId="{846C86A3-B80F-E649-BB2E-EBE4873B857D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6BD3709-9A80-544D-8B89-3BC0DE33819F}" type="presOf" srcId="{2EFE4671-8583-3540-9262-1FC578B666F4}" destId="{3013142F-A3C7-F746-853E-2CA8B540A8DE}" srcOrd="0" destOrd="0" presId="urn:microsoft.com/office/officeart/2008/layout/HorizontalMultiLevelHierarchy"/>
    <dgm:cxn modelId="{48AEF44C-D0D4-1142-A9E3-410A1586B3FE}" type="presOf" srcId="{CC08C8E7-D5AB-9C4F-A78B-4A8C57EB2D22}" destId="{7111AE39-B455-7C4D-91F4-9E37E3822D07}" srcOrd="0" destOrd="0" presId="urn:microsoft.com/office/officeart/2008/layout/HorizontalMultiLevelHierarchy"/>
    <dgm:cxn modelId="{F8962811-8553-094E-9B24-69E5A3D443D3}" type="presOf" srcId="{DD5BF61D-B843-C744-B9A9-3312A1287EF4}" destId="{C852AF5D-E3CA-F844-B775-08DD6E6FB940}" srcOrd="0" destOrd="0" presId="urn:microsoft.com/office/officeart/2008/layout/HorizontalMultiLevelHierarchy"/>
    <dgm:cxn modelId="{7701EABB-25E8-C045-88A9-A16A60B9F1A1}" type="presOf" srcId="{A73DCD64-89DF-3E4C-9543-0D417B51464E}" destId="{F726EDD3-E670-9B47-8786-4F599884289D}" srcOrd="1" destOrd="0" presId="urn:microsoft.com/office/officeart/2008/layout/HorizontalMultiLevelHierarchy"/>
    <dgm:cxn modelId="{30B0733A-C8CF-C340-81C6-7B64C427936A}" type="presOf" srcId="{45267C76-6276-B44A-878A-9D61B556EBD7}" destId="{938A9782-2B6B-8141-99DA-6568305E0C38}" srcOrd="1" destOrd="0" presId="urn:microsoft.com/office/officeart/2008/layout/HorizontalMultiLevelHierarchy"/>
    <dgm:cxn modelId="{A8A8C842-E9B4-7044-A3B9-FB55F52A05DE}" type="presOf" srcId="{BDC2CFA9-99C6-8347-9628-F8B57513FB8C}" destId="{7A2CD5A7-70D6-DE44-803D-0740544CB367}" srcOrd="1" destOrd="0" presId="urn:microsoft.com/office/officeart/2008/layout/HorizontalMultiLevelHierarchy"/>
    <dgm:cxn modelId="{39C6085E-DF5B-4047-8D1A-92A976EBAA0D}" type="presOf" srcId="{9BA062DA-6B7A-FC4F-B1BB-7CC4C74C72CE}" destId="{1C998B4A-F8C8-5D49-862A-38B9C7611407}" srcOrd="0" destOrd="0" presId="urn:microsoft.com/office/officeart/2008/layout/HorizontalMultiLevelHierarchy"/>
    <dgm:cxn modelId="{4FFC8610-B52B-9346-A3D8-7C332303430E}" type="presOf" srcId="{773FD5F0-F007-F148-886B-86E72F86266E}" destId="{D3E2E567-EC04-E743-9B8C-985408EA1058}" srcOrd="0" destOrd="0" presId="urn:microsoft.com/office/officeart/2008/layout/HorizontalMultiLevelHierarchy"/>
    <dgm:cxn modelId="{F64F06C6-953C-5E4F-9227-EF01F3577C4A}" type="presOf" srcId="{45267C76-6276-B44A-878A-9D61B556EBD7}" destId="{1F2800E8-CF94-FD43-8D0E-7E4B278315B1}" srcOrd="0" destOrd="0" presId="urn:microsoft.com/office/officeart/2008/layout/HorizontalMultiLevelHierarchy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4F43D77-1587-824F-9136-EFB56EDFE4E5}" type="presParOf" srcId="{3013142F-A3C7-F746-853E-2CA8B540A8DE}" destId="{B764B132-0961-414E-B6FA-FB0C6C1C6CED}" srcOrd="0" destOrd="0" presId="urn:microsoft.com/office/officeart/2008/layout/HorizontalMultiLevelHierarchy"/>
    <dgm:cxn modelId="{585DCE16-87F2-FF47-9FD1-1D1E595ACFC1}" type="presParOf" srcId="{B764B132-0961-414E-B6FA-FB0C6C1C6CED}" destId="{7111AE39-B455-7C4D-91F4-9E37E3822D07}" srcOrd="0" destOrd="0" presId="urn:microsoft.com/office/officeart/2008/layout/HorizontalMultiLevelHierarchy"/>
    <dgm:cxn modelId="{D7FCD0B5-26E1-4047-8878-1BE2A33DF349}" type="presParOf" srcId="{B764B132-0961-414E-B6FA-FB0C6C1C6CED}" destId="{551EC4E6-AE1D-DD43-B7C4-D7EFBEA2E636}" srcOrd="1" destOrd="0" presId="urn:microsoft.com/office/officeart/2008/layout/HorizontalMultiLevelHierarchy"/>
    <dgm:cxn modelId="{A11622CD-3E2D-3D4B-A7F1-CD93419618BC}" type="presParOf" srcId="{551EC4E6-AE1D-DD43-B7C4-D7EFBEA2E636}" destId="{082A771F-69AF-7C4C-86CB-DF1CD8CB6581}" srcOrd="0" destOrd="0" presId="urn:microsoft.com/office/officeart/2008/layout/HorizontalMultiLevelHierarchy"/>
    <dgm:cxn modelId="{FADFBE5F-58D8-9944-9118-4128B127B2E1}" type="presParOf" srcId="{082A771F-69AF-7C4C-86CB-DF1CD8CB6581}" destId="{F726EDD3-E670-9B47-8786-4F599884289D}" srcOrd="0" destOrd="0" presId="urn:microsoft.com/office/officeart/2008/layout/HorizontalMultiLevelHierarchy"/>
    <dgm:cxn modelId="{85B7718D-47CB-974F-989B-5186A46363FB}" type="presParOf" srcId="{551EC4E6-AE1D-DD43-B7C4-D7EFBEA2E636}" destId="{7B40AE63-0EA3-0747-BCE5-5F3AB0355BF2}" srcOrd="1" destOrd="0" presId="urn:microsoft.com/office/officeart/2008/layout/HorizontalMultiLevelHierarchy"/>
    <dgm:cxn modelId="{75A864A7-6749-3749-8E0F-003C8D79E918}" type="presParOf" srcId="{7B40AE63-0EA3-0747-BCE5-5F3AB0355BF2}" destId="{C852AF5D-E3CA-F844-B775-08DD6E6FB940}" srcOrd="0" destOrd="0" presId="urn:microsoft.com/office/officeart/2008/layout/HorizontalMultiLevelHierarchy"/>
    <dgm:cxn modelId="{B5A3C7FF-4F50-9C4E-B513-7AE65693646B}" type="presParOf" srcId="{7B40AE63-0EA3-0747-BCE5-5F3AB0355BF2}" destId="{30463D07-8E7F-3146-97CE-76CE82648742}" srcOrd="1" destOrd="0" presId="urn:microsoft.com/office/officeart/2008/layout/HorizontalMultiLevelHierarchy"/>
    <dgm:cxn modelId="{1C512C7D-CA46-4149-800B-24CACF444240}" type="presParOf" srcId="{551EC4E6-AE1D-DD43-B7C4-D7EFBEA2E636}" destId="{93180932-306E-E545-95F9-2A5635FDC9F1}" srcOrd="2" destOrd="0" presId="urn:microsoft.com/office/officeart/2008/layout/HorizontalMultiLevelHierarchy"/>
    <dgm:cxn modelId="{7FA44211-93D2-E84E-8F08-1F0F59E89F5E}" type="presParOf" srcId="{93180932-306E-E545-95F9-2A5635FDC9F1}" destId="{7A2CD5A7-70D6-DE44-803D-0740544CB367}" srcOrd="0" destOrd="0" presId="urn:microsoft.com/office/officeart/2008/layout/HorizontalMultiLevelHierarchy"/>
    <dgm:cxn modelId="{9B96DFDD-F3B0-B944-9455-9340DFD25C8B}" type="presParOf" srcId="{551EC4E6-AE1D-DD43-B7C4-D7EFBEA2E636}" destId="{A0C9905E-6DBF-7645-94A7-C4BCDADC46B9}" srcOrd="3" destOrd="0" presId="urn:microsoft.com/office/officeart/2008/layout/HorizontalMultiLevelHierarchy"/>
    <dgm:cxn modelId="{22CCA721-BA0F-0442-BB89-54B577AA1562}" type="presParOf" srcId="{A0C9905E-6DBF-7645-94A7-C4BCDADC46B9}" destId="{D3E2E567-EC04-E743-9B8C-985408EA1058}" srcOrd="0" destOrd="0" presId="urn:microsoft.com/office/officeart/2008/layout/HorizontalMultiLevelHierarchy"/>
    <dgm:cxn modelId="{2C6213A5-4707-D446-90A2-C3195F127FD0}" type="presParOf" srcId="{A0C9905E-6DBF-7645-94A7-C4BCDADC46B9}" destId="{1488A531-D252-B440-B1DA-4363F37F8970}" srcOrd="1" destOrd="0" presId="urn:microsoft.com/office/officeart/2008/layout/HorizontalMultiLevelHierarchy"/>
    <dgm:cxn modelId="{D156C521-D11A-A64C-9382-FC5DC2DCFC7E}" type="presParOf" srcId="{551EC4E6-AE1D-DD43-B7C4-D7EFBEA2E636}" destId="{1F2800E8-CF94-FD43-8D0E-7E4B278315B1}" srcOrd="4" destOrd="0" presId="urn:microsoft.com/office/officeart/2008/layout/HorizontalMultiLevelHierarchy"/>
    <dgm:cxn modelId="{3FF00254-DC98-034A-9DDD-3967996C68F7}" type="presParOf" srcId="{1F2800E8-CF94-FD43-8D0E-7E4B278315B1}" destId="{938A9782-2B6B-8141-99DA-6568305E0C38}" srcOrd="0" destOrd="0" presId="urn:microsoft.com/office/officeart/2008/layout/HorizontalMultiLevelHierarchy"/>
    <dgm:cxn modelId="{8B2ADB2B-560C-6842-B369-55B622A84831}" type="presParOf" srcId="{551EC4E6-AE1D-DD43-B7C4-D7EFBEA2E636}" destId="{7377E58F-198D-DE48-B3AF-2D2AF67C403D}" srcOrd="5" destOrd="0" presId="urn:microsoft.com/office/officeart/2008/layout/HorizontalMultiLevelHierarchy"/>
    <dgm:cxn modelId="{78EBF127-A624-594E-A6D9-CCDD6AA8CCAC}" type="presParOf" srcId="{7377E58F-198D-DE48-B3AF-2D2AF67C403D}" destId="{1C998B4A-F8C8-5D49-862A-38B9C7611407}" srcOrd="0" destOrd="0" presId="urn:microsoft.com/office/officeart/2008/layout/HorizontalMultiLevelHierarchy"/>
    <dgm:cxn modelId="{FF9911A8-8F03-9848-940A-42651863FA21}" type="presParOf" srcId="{7377E58F-198D-DE48-B3AF-2D2AF67C403D}" destId="{F9C8551A-E3F5-1A41-9D81-BA411262A9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43DE52F2-3A73-0749-AE0D-5CB94F4EBEBA}" type="presOf" srcId="{A73DCD64-89DF-3E4C-9543-0D417B51464E}" destId="{F726EDD3-E670-9B47-8786-4F599884289D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CDE9AFC-B7A5-FC48-B2DC-5E9D9AC2F10E}" type="presOf" srcId="{A73DCD64-89DF-3E4C-9543-0D417B51464E}" destId="{082A771F-69AF-7C4C-86CB-DF1CD8CB6581}" srcOrd="0" destOrd="0" presId="urn:microsoft.com/office/officeart/2008/layout/HorizontalMultiLevelHierarchy"/>
    <dgm:cxn modelId="{5E777D17-5DC7-FA4F-BA14-9DC0946847B7}" type="presOf" srcId="{CC08C8E7-D5AB-9C4F-A78B-4A8C57EB2D22}" destId="{7111AE39-B455-7C4D-91F4-9E37E3822D07}" srcOrd="0" destOrd="0" presId="urn:microsoft.com/office/officeart/2008/layout/HorizontalMultiLevelHierarchy"/>
    <dgm:cxn modelId="{124EBC14-7CF8-5440-844F-E0B05F3EFCF7}" type="presOf" srcId="{BDC2CFA9-99C6-8347-9628-F8B57513FB8C}" destId="{7A2CD5A7-70D6-DE44-803D-0740544CB367}" srcOrd="1" destOrd="0" presId="urn:microsoft.com/office/officeart/2008/layout/HorizontalMultiLevelHierarchy"/>
    <dgm:cxn modelId="{BB687B15-0909-FF44-BF5E-2BEF1BA0AB32}" type="presOf" srcId="{DD5BF61D-B843-C744-B9A9-3312A1287EF4}" destId="{C852AF5D-E3CA-F844-B775-08DD6E6FB940}" srcOrd="0" destOrd="0" presId="urn:microsoft.com/office/officeart/2008/layout/HorizontalMultiLevelHierarchy"/>
    <dgm:cxn modelId="{0FF27464-A88E-F940-9A46-4825FB3AC296}" type="presOf" srcId="{773FD5F0-F007-F148-886B-86E72F86266E}" destId="{D3E2E567-EC04-E743-9B8C-985408EA1058}" srcOrd="0" destOrd="0" presId="urn:microsoft.com/office/officeart/2008/layout/HorizontalMultiLevelHierarchy"/>
    <dgm:cxn modelId="{446D5633-5B46-9944-9AAF-ADC46A7B80D4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FD2E94F-DFE4-9243-A063-9B17AA0DB17C}" type="presOf" srcId="{2EFE4671-8583-3540-9262-1FC578B666F4}" destId="{3013142F-A3C7-F746-853E-2CA8B540A8DE}" srcOrd="0" destOrd="0" presId="urn:microsoft.com/office/officeart/2008/layout/HorizontalMultiLevelHierarchy"/>
    <dgm:cxn modelId="{C0F28F58-6330-D446-AA3B-1CA1D7388B36}" type="presParOf" srcId="{3013142F-A3C7-F746-853E-2CA8B540A8DE}" destId="{B764B132-0961-414E-B6FA-FB0C6C1C6CED}" srcOrd="0" destOrd="0" presId="urn:microsoft.com/office/officeart/2008/layout/HorizontalMultiLevelHierarchy"/>
    <dgm:cxn modelId="{6232312C-C46F-5D40-800A-51AC68E9CCE9}" type="presParOf" srcId="{B764B132-0961-414E-B6FA-FB0C6C1C6CED}" destId="{7111AE39-B455-7C4D-91F4-9E37E3822D07}" srcOrd="0" destOrd="0" presId="urn:microsoft.com/office/officeart/2008/layout/HorizontalMultiLevelHierarchy"/>
    <dgm:cxn modelId="{A6CB63AC-35C7-224A-B8CF-0D7C44A66FC9}" type="presParOf" srcId="{B764B132-0961-414E-B6FA-FB0C6C1C6CED}" destId="{551EC4E6-AE1D-DD43-B7C4-D7EFBEA2E636}" srcOrd="1" destOrd="0" presId="urn:microsoft.com/office/officeart/2008/layout/HorizontalMultiLevelHierarchy"/>
    <dgm:cxn modelId="{DE8C34BB-34D0-CC41-A951-F57AD108B2BB}" type="presParOf" srcId="{551EC4E6-AE1D-DD43-B7C4-D7EFBEA2E636}" destId="{082A771F-69AF-7C4C-86CB-DF1CD8CB6581}" srcOrd="0" destOrd="0" presId="urn:microsoft.com/office/officeart/2008/layout/HorizontalMultiLevelHierarchy"/>
    <dgm:cxn modelId="{4D655B80-B0B5-3349-97AF-F742EE0594DE}" type="presParOf" srcId="{082A771F-69AF-7C4C-86CB-DF1CD8CB6581}" destId="{F726EDD3-E670-9B47-8786-4F599884289D}" srcOrd="0" destOrd="0" presId="urn:microsoft.com/office/officeart/2008/layout/HorizontalMultiLevelHierarchy"/>
    <dgm:cxn modelId="{F0DABCDE-4E42-644B-99B1-2421B688919E}" type="presParOf" srcId="{551EC4E6-AE1D-DD43-B7C4-D7EFBEA2E636}" destId="{7B40AE63-0EA3-0747-BCE5-5F3AB0355BF2}" srcOrd="1" destOrd="0" presId="urn:microsoft.com/office/officeart/2008/layout/HorizontalMultiLevelHierarchy"/>
    <dgm:cxn modelId="{ADE2C544-5C1D-EA42-B6FD-C2694F873CE7}" type="presParOf" srcId="{7B40AE63-0EA3-0747-BCE5-5F3AB0355BF2}" destId="{C852AF5D-E3CA-F844-B775-08DD6E6FB940}" srcOrd="0" destOrd="0" presId="urn:microsoft.com/office/officeart/2008/layout/HorizontalMultiLevelHierarchy"/>
    <dgm:cxn modelId="{5FB6A6B9-01B2-924E-B0BD-44D0B1C246B6}" type="presParOf" srcId="{7B40AE63-0EA3-0747-BCE5-5F3AB0355BF2}" destId="{30463D07-8E7F-3146-97CE-76CE82648742}" srcOrd="1" destOrd="0" presId="urn:microsoft.com/office/officeart/2008/layout/HorizontalMultiLevelHierarchy"/>
    <dgm:cxn modelId="{72B1E807-77C5-D24D-9EAB-F87B5AA7E596}" type="presParOf" srcId="{551EC4E6-AE1D-DD43-B7C4-D7EFBEA2E636}" destId="{93180932-306E-E545-95F9-2A5635FDC9F1}" srcOrd="2" destOrd="0" presId="urn:microsoft.com/office/officeart/2008/layout/HorizontalMultiLevelHierarchy"/>
    <dgm:cxn modelId="{CBB5E1D9-0783-044C-8717-8FE271557804}" type="presParOf" srcId="{93180932-306E-E545-95F9-2A5635FDC9F1}" destId="{7A2CD5A7-70D6-DE44-803D-0740544CB367}" srcOrd="0" destOrd="0" presId="urn:microsoft.com/office/officeart/2008/layout/HorizontalMultiLevelHierarchy"/>
    <dgm:cxn modelId="{4E88299B-9DEE-AE45-820E-9C0D887DF365}" type="presParOf" srcId="{551EC4E6-AE1D-DD43-B7C4-D7EFBEA2E636}" destId="{A0C9905E-6DBF-7645-94A7-C4BCDADC46B9}" srcOrd="3" destOrd="0" presId="urn:microsoft.com/office/officeart/2008/layout/HorizontalMultiLevelHierarchy"/>
    <dgm:cxn modelId="{F95C6FDB-4737-BC48-8884-6BED4217CF5D}" type="presParOf" srcId="{A0C9905E-6DBF-7645-94A7-C4BCDADC46B9}" destId="{D3E2E567-EC04-E743-9B8C-985408EA1058}" srcOrd="0" destOrd="0" presId="urn:microsoft.com/office/officeart/2008/layout/HorizontalMultiLevelHierarchy"/>
    <dgm:cxn modelId="{E9BE68BF-5C7A-D641-8C75-42862185A15E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8F4C2E1D-8B52-CD4C-98D8-6CA18FC6C6DB}" type="presOf" srcId="{A73DCD64-89DF-3E4C-9543-0D417B51464E}" destId="{F726EDD3-E670-9B47-8786-4F599884289D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6A466F2-E3A1-D34E-B96E-97624883C80F}" type="presOf" srcId="{773FD5F0-F007-F148-886B-86E72F86266E}" destId="{D3E2E567-EC04-E743-9B8C-985408EA1058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33DC9E5-E6F1-4848-B01F-2CED9B6C326A}" type="presOf" srcId="{BDC2CFA9-99C6-8347-9628-F8B57513FB8C}" destId="{7A2CD5A7-70D6-DE44-803D-0740544CB367}" srcOrd="1" destOrd="0" presId="urn:microsoft.com/office/officeart/2008/layout/HorizontalMultiLevelHierarchy"/>
    <dgm:cxn modelId="{21A8A40B-E29A-6C4D-983A-18A6C04C170F}" type="presOf" srcId="{CC08C8E7-D5AB-9C4F-A78B-4A8C57EB2D22}" destId="{7111AE39-B455-7C4D-91F4-9E37E3822D07}" srcOrd="0" destOrd="0" presId="urn:microsoft.com/office/officeart/2008/layout/HorizontalMultiLevelHierarchy"/>
    <dgm:cxn modelId="{E214F6E1-39A4-7648-895E-FC3722DFBB0A}" type="presOf" srcId="{BDC2CFA9-99C6-8347-9628-F8B57513FB8C}" destId="{93180932-306E-E545-95F9-2A5635FDC9F1}" srcOrd="0" destOrd="0" presId="urn:microsoft.com/office/officeart/2008/layout/HorizontalMultiLevelHierarchy"/>
    <dgm:cxn modelId="{0B7BB344-A505-A541-A34C-D8BE6E2AC600}" type="presOf" srcId="{DD5BF61D-B843-C744-B9A9-3312A1287EF4}" destId="{C852AF5D-E3CA-F844-B775-08DD6E6FB940}" srcOrd="0" destOrd="0" presId="urn:microsoft.com/office/officeart/2008/layout/HorizontalMultiLevelHierarchy"/>
    <dgm:cxn modelId="{BB3D1E08-CF54-1140-8C95-1C6C6BF55A30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BF66EA7C-49E3-0346-801E-BF9FC1055DFF}" type="presOf" srcId="{A73DCD64-89DF-3E4C-9543-0D417B51464E}" destId="{082A771F-69AF-7C4C-86CB-DF1CD8CB6581}" srcOrd="0" destOrd="0" presId="urn:microsoft.com/office/officeart/2008/layout/HorizontalMultiLevelHierarchy"/>
    <dgm:cxn modelId="{E85E0459-A8A1-1D40-B80A-643E4D8AD52B}" type="presParOf" srcId="{3013142F-A3C7-F746-853E-2CA8B540A8DE}" destId="{B764B132-0961-414E-B6FA-FB0C6C1C6CED}" srcOrd="0" destOrd="0" presId="urn:microsoft.com/office/officeart/2008/layout/HorizontalMultiLevelHierarchy"/>
    <dgm:cxn modelId="{F6C46B47-250B-C547-9AFC-A9489B2F4919}" type="presParOf" srcId="{B764B132-0961-414E-B6FA-FB0C6C1C6CED}" destId="{7111AE39-B455-7C4D-91F4-9E37E3822D07}" srcOrd="0" destOrd="0" presId="urn:microsoft.com/office/officeart/2008/layout/HorizontalMultiLevelHierarchy"/>
    <dgm:cxn modelId="{65A518A4-8F19-204B-8747-59EBB4B73ADF}" type="presParOf" srcId="{B764B132-0961-414E-B6FA-FB0C6C1C6CED}" destId="{551EC4E6-AE1D-DD43-B7C4-D7EFBEA2E636}" srcOrd="1" destOrd="0" presId="urn:microsoft.com/office/officeart/2008/layout/HorizontalMultiLevelHierarchy"/>
    <dgm:cxn modelId="{AD8170DA-9A1A-D846-8E4F-97C95EF015C5}" type="presParOf" srcId="{551EC4E6-AE1D-DD43-B7C4-D7EFBEA2E636}" destId="{082A771F-69AF-7C4C-86CB-DF1CD8CB6581}" srcOrd="0" destOrd="0" presId="urn:microsoft.com/office/officeart/2008/layout/HorizontalMultiLevelHierarchy"/>
    <dgm:cxn modelId="{02EF72E1-7DC2-0F42-9AAA-8BA414113046}" type="presParOf" srcId="{082A771F-69AF-7C4C-86CB-DF1CD8CB6581}" destId="{F726EDD3-E670-9B47-8786-4F599884289D}" srcOrd="0" destOrd="0" presId="urn:microsoft.com/office/officeart/2008/layout/HorizontalMultiLevelHierarchy"/>
    <dgm:cxn modelId="{124ABDF5-1CB0-734E-BEF6-7969B69C90D6}" type="presParOf" srcId="{551EC4E6-AE1D-DD43-B7C4-D7EFBEA2E636}" destId="{7B40AE63-0EA3-0747-BCE5-5F3AB0355BF2}" srcOrd="1" destOrd="0" presId="urn:microsoft.com/office/officeart/2008/layout/HorizontalMultiLevelHierarchy"/>
    <dgm:cxn modelId="{F3BC3F7A-16A3-5340-8098-E939AA07566E}" type="presParOf" srcId="{7B40AE63-0EA3-0747-BCE5-5F3AB0355BF2}" destId="{C852AF5D-E3CA-F844-B775-08DD6E6FB940}" srcOrd="0" destOrd="0" presId="urn:microsoft.com/office/officeart/2008/layout/HorizontalMultiLevelHierarchy"/>
    <dgm:cxn modelId="{510B9AD6-D30D-F244-8A64-77D92D12C0BD}" type="presParOf" srcId="{7B40AE63-0EA3-0747-BCE5-5F3AB0355BF2}" destId="{30463D07-8E7F-3146-97CE-76CE82648742}" srcOrd="1" destOrd="0" presId="urn:microsoft.com/office/officeart/2008/layout/HorizontalMultiLevelHierarchy"/>
    <dgm:cxn modelId="{5E80AED3-1CB9-644C-B598-A70E23F269FD}" type="presParOf" srcId="{551EC4E6-AE1D-DD43-B7C4-D7EFBEA2E636}" destId="{93180932-306E-E545-95F9-2A5635FDC9F1}" srcOrd="2" destOrd="0" presId="urn:microsoft.com/office/officeart/2008/layout/HorizontalMultiLevelHierarchy"/>
    <dgm:cxn modelId="{9E1790E3-7819-4945-94EC-66A793437EEB}" type="presParOf" srcId="{93180932-306E-E545-95F9-2A5635FDC9F1}" destId="{7A2CD5A7-70D6-DE44-803D-0740544CB367}" srcOrd="0" destOrd="0" presId="urn:microsoft.com/office/officeart/2008/layout/HorizontalMultiLevelHierarchy"/>
    <dgm:cxn modelId="{A0D265C5-37AD-0A43-A033-BD51C1CB69CB}" type="presParOf" srcId="{551EC4E6-AE1D-DD43-B7C4-D7EFBEA2E636}" destId="{A0C9905E-6DBF-7645-94A7-C4BCDADC46B9}" srcOrd="3" destOrd="0" presId="urn:microsoft.com/office/officeart/2008/layout/HorizontalMultiLevelHierarchy"/>
    <dgm:cxn modelId="{3C0814B4-B86D-E545-9742-63FB6D4B142A}" type="presParOf" srcId="{A0C9905E-6DBF-7645-94A7-C4BCDADC46B9}" destId="{D3E2E567-EC04-E743-9B8C-985408EA1058}" srcOrd="0" destOrd="0" presId="urn:microsoft.com/office/officeart/2008/layout/HorizontalMultiLevelHierarchy"/>
    <dgm:cxn modelId="{FD4AB5E2-3054-0642-842C-B879987BC79D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9D7F5D1-9989-B54E-A96B-112A19C905EF}" type="presOf" srcId="{BDC2CFA9-99C6-8347-9628-F8B57513FB8C}" destId="{7A2CD5A7-70D6-DE44-803D-0740544CB367}" srcOrd="1" destOrd="0" presId="urn:microsoft.com/office/officeart/2008/layout/HorizontalMultiLevelHierarchy"/>
    <dgm:cxn modelId="{9FA11250-AE9A-1D4C-B3EA-17BC5A0E9D32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8B0A9CB-11AD-2145-9FD7-1A980906963E}" type="presOf" srcId="{2EFE4671-8583-3540-9262-1FC578B666F4}" destId="{3013142F-A3C7-F746-853E-2CA8B540A8DE}" srcOrd="0" destOrd="0" presId="urn:microsoft.com/office/officeart/2008/layout/HorizontalMultiLevelHierarchy"/>
    <dgm:cxn modelId="{A8DD9700-8DB3-F24F-A121-05F788668A7B}" type="presOf" srcId="{773FD5F0-F007-F148-886B-86E72F86266E}" destId="{D3E2E567-EC04-E743-9B8C-985408EA1058}" srcOrd="0" destOrd="0" presId="urn:microsoft.com/office/officeart/2008/layout/HorizontalMultiLevelHierarchy"/>
    <dgm:cxn modelId="{773C99E7-F285-EF46-8908-19601362DEB4}" type="presOf" srcId="{CC08C8E7-D5AB-9C4F-A78B-4A8C57EB2D22}" destId="{7111AE39-B455-7C4D-91F4-9E37E3822D07}" srcOrd="0" destOrd="0" presId="urn:microsoft.com/office/officeart/2008/layout/HorizontalMultiLevelHierarchy"/>
    <dgm:cxn modelId="{518299C7-0659-BF47-B365-F14479BC9929}" type="presOf" srcId="{DD5BF61D-B843-C744-B9A9-3312A1287EF4}" destId="{C852AF5D-E3CA-F844-B775-08DD6E6FB940}" srcOrd="0" destOrd="0" presId="urn:microsoft.com/office/officeart/2008/layout/HorizontalMultiLevelHierarchy"/>
    <dgm:cxn modelId="{D0D915DA-AFBA-2249-B3C8-293C3839FF0E}" type="presOf" srcId="{A73DCD64-89DF-3E4C-9543-0D417B51464E}" destId="{F726EDD3-E670-9B47-8786-4F599884289D}" srcOrd="1" destOrd="0" presId="urn:microsoft.com/office/officeart/2008/layout/HorizontalMultiLevelHierarchy"/>
    <dgm:cxn modelId="{1ABB831B-2285-234A-963B-A3F447385C0F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2BFB0835-3075-8B4E-A9FA-59F4BA86ED6B}" type="presParOf" srcId="{3013142F-A3C7-F746-853E-2CA8B540A8DE}" destId="{B764B132-0961-414E-B6FA-FB0C6C1C6CED}" srcOrd="0" destOrd="0" presId="urn:microsoft.com/office/officeart/2008/layout/HorizontalMultiLevelHierarchy"/>
    <dgm:cxn modelId="{6857284C-5B23-174A-BDCF-3166077713E8}" type="presParOf" srcId="{B764B132-0961-414E-B6FA-FB0C6C1C6CED}" destId="{7111AE39-B455-7C4D-91F4-9E37E3822D07}" srcOrd="0" destOrd="0" presId="urn:microsoft.com/office/officeart/2008/layout/HorizontalMultiLevelHierarchy"/>
    <dgm:cxn modelId="{66D06275-40A0-9943-9D11-734D333A27E6}" type="presParOf" srcId="{B764B132-0961-414E-B6FA-FB0C6C1C6CED}" destId="{551EC4E6-AE1D-DD43-B7C4-D7EFBEA2E636}" srcOrd="1" destOrd="0" presId="urn:microsoft.com/office/officeart/2008/layout/HorizontalMultiLevelHierarchy"/>
    <dgm:cxn modelId="{F9FB4491-3D8A-3D49-BFC7-94D44F6FBD86}" type="presParOf" srcId="{551EC4E6-AE1D-DD43-B7C4-D7EFBEA2E636}" destId="{082A771F-69AF-7C4C-86CB-DF1CD8CB6581}" srcOrd="0" destOrd="0" presId="urn:microsoft.com/office/officeart/2008/layout/HorizontalMultiLevelHierarchy"/>
    <dgm:cxn modelId="{BFB0F02E-A2AD-594C-86F2-5B5556B203B4}" type="presParOf" srcId="{082A771F-69AF-7C4C-86CB-DF1CD8CB6581}" destId="{F726EDD3-E670-9B47-8786-4F599884289D}" srcOrd="0" destOrd="0" presId="urn:microsoft.com/office/officeart/2008/layout/HorizontalMultiLevelHierarchy"/>
    <dgm:cxn modelId="{A9B1C2DC-0CD0-8349-A8B7-D56B7880516D}" type="presParOf" srcId="{551EC4E6-AE1D-DD43-B7C4-D7EFBEA2E636}" destId="{7B40AE63-0EA3-0747-BCE5-5F3AB0355BF2}" srcOrd="1" destOrd="0" presId="urn:microsoft.com/office/officeart/2008/layout/HorizontalMultiLevelHierarchy"/>
    <dgm:cxn modelId="{EC0FBAC9-4775-5B4C-988A-4DAC03555C62}" type="presParOf" srcId="{7B40AE63-0EA3-0747-BCE5-5F3AB0355BF2}" destId="{C852AF5D-E3CA-F844-B775-08DD6E6FB940}" srcOrd="0" destOrd="0" presId="urn:microsoft.com/office/officeart/2008/layout/HorizontalMultiLevelHierarchy"/>
    <dgm:cxn modelId="{31674941-17B7-6647-8ACA-B6047BB692CD}" type="presParOf" srcId="{7B40AE63-0EA3-0747-BCE5-5F3AB0355BF2}" destId="{30463D07-8E7F-3146-97CE-76CE82648742}" srcOrd="1" destOrd="0" presId="urn:microsoft.com/office/officeart/2008/layout/HorizontalMultiLevelHierarchy"/>
    <dgm:cxn modelId="{C80A7AAB-8CF7-A849-85E6-A59F12989746}" type="presParOf" srcId="{551EC4E6-AE1D-DD43-B7C4-D7EFBEA2E636}" destId="{93180932-306E-E545-95F9-2A5635FDC9F1}" srcOrd="2" destOrd="0" presId="urn:microsoft.com/office/officeart/2008/layout/HorizontalMultiLevelHierarchy"/>
    <dgm:cxn modelId="{0B22700D-0C99-B348-A103-12FAB70BEA52}" type="presParOf" srcId="{93180932-306E-E545-95F9-2A5635FDC9F1}" destId="{7A2CD5A7-70D6-DE44-803D-0740544CB367}" srcOrd="0" destOrd="0" presId="urn:microsoft.com/office/officeart/2008/layout/HorizontalMultiLevelHierarchy"/>
    <dgm:cxn modelId="{5E7E83E0-D164-6D47-BF37-1CD5A2A87F81}" type="presParOf" srcId="{551EC4E6-AE1D-DD43-B7C4-D7EFBEA2E636}" destId="{A0C9905E-6DBF-7645-94A7-C4BCDADC46B9}" srcOrd="3" destOrd="0" presId="urn:microsoft.com/office/officeart/2008/layout/HorizontalMultiLevelHierarchy"/>
    <dgm:cxn modelId="{FD7E0E41-DEFD-4B4C-8269-833823EFB9A5}" type="presParOf" srcId="{A0C9905E-6DBF-7645-94A7-C4BCDADC46B9}" destId="{D3E2E567-EC04-E743-9B8C-985408EA1058}" srcOrd="0" destOrd="0" presId="urn:microsoft.com/office/officeart/2008/layout/HorizontalMultiLevelHierarchy"/>
    <dgm:cxn modelId="{948AB04A-B5BC-D54A-B27C-6B41413C4050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427B592-BD40-9148-8495-D907FDFCD3D0}" type="presOf" srcId="{773FD5F0-F007-F148-886B-86E72F86266E}" destId="{D3E2E567-EC04-E743-9B8C-985408EA1058}" srcOrd="0" destOrd="0" presId="urn:microsoft.com/office/officeart/2008/layout/HorizontalMultiLevelHierarchy"/>
    <dgm:cxn modelId="{61F4D462-F775-4F47-A091-486AFF3B7398}" type="presOf" srcId="{2EFE4671-8583-3540-9262-1FC578B666F4}" destId="{3013142F-A3C7-F746-853E-2CA8B540A8DE}" srcOrd="0" destOrd="0" presId="urn:microsoft.com/office/officeart/2008/layout/HorizontalMultiLevelHierarchy"/>
    <dgm:cxn modelId="{BEFB2170-BABC-5A48-B791-89FAD9EAF675}" type="presOf" srcId="{BDC2CFA9-99C6-8347-9628-F8B57513FB8C}" destId="{93180932-306E-E545-95F9-2A5635FDC9F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DC910CD-116C-3A40-948A-C9C693B309FA}" type="presOf" srcId="{DD5BF61D-B843-C744-B9A9-3312A1287EF4}" destId="{C852AF5D-E3CA-F844-B775-08DD6E6FB940}" srcOrd="0" destOrd="0" presId="urn:microsoft.com/office/officeart/2008/layout/HorizontalMultiLevelHierarchy"/>
    <dgm:cxn modelId="{22DABBB5-660A-1A47-87FB-6452E90A84AC}" type="presOf" srcId="{A73DCD64-89DF-3E4C-9543-0D417B51464E}" destId="{F726EDD3-E670-9B47-8786-4F599884289D}" srcOrd="1" destOrd="0" presId="urn:microsoft.com/office/officeart/2008/layout/HorizontalMultiLevelHierarchy"/>
    <dgm:cxn modelId="{4A4E9938-D82A-5B41-821B-C135ADB3A9E5}" type="presOf" srcId="{BDC2CFA9-99C6-8347-9628-F8B57513FB8C}" destId="{7A2CD5A7-70D6-DE44-803D-0740544CB367}" srcOrd="1" destOrd="0" presId="urn:microsoft.com/office/officeart/2008/layout/HorizontalMultiLevelHierarchy"/>
    <dgm:cxn modelId="{1B7598A8-5179-5A4A-8C59-04E3F372CE3A}" type="presOf" srcId="{A73DCD64-89DF-3E4C-9543-0D417B51464E}" destId="{082A771F-69AF-7C4C-86CB-DF1CD8CB6581}" srcOrd="0" destOrd="0" presId="urn:microsoft.com/office/officeart/2008/layout/HorizontalMultiLevelHierarchy"/>
    <dgm:cxn modelId="{EAC0E07B-6BA8-BD49-A29F-D35FCF63604D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81E6C9E-70F2-444F-99D2-EA2F01215E0C}" type="presParOf" srcId="{3013142F-A3C7-F746-853E-2CA8B540A8DE}" destId="{B764B132-0961-414E-B6FA-FB0C6C1C6CED}" srcOrd="0" destOrd="0" presId="urn:microsoft.com/office/officeart/2008/layout/HorizontalMultiLevelHierarchy"/>
    <dgm:cxn modelId="{A0858B3A-A476-3B44-B7F1-88D2EDE4FE91}" type="presParOf" srcId="{B764B132-0961-414E-B6FA-FB0C6C1C6CED}" destId="{7111AE39-B455-7C4D-91F4-9E37E3822D07}" srcOrd="0" destOrd="0" presId="urn:microsoft.com/office/officeart/2008/layout/HorizontalMultiLevelHierarchy"/>
    <dgm:cxn modelId="{56B92057-AF9B-1345-9383-C3EBEE650225}" type="presParOf" srcId="{B764B132-0961-414E-B6FA-FB0C6C1C6CED}" destId="{551EC4E6-AE1D-DD43-B7C4-D7EFBEA2E636}" srcOrd="1" destOrd="0" presId="urn:microsoft.com/office/officeart/2008/layout/HorizontalMultiLevelHierarchy"/>
    <dgm:cxn modelId="{CFB2EB71-819A-0149-AF9E-6733B64B2ADB}" type="presParOf" srcId="{551EC4E6-AE1D-DD43-B7C4-D7EFBEA2E636}" destId="{082A771F-69AF-7C4C-86CB-DF1CD8CB6581}" srcOrd="0" destOrd="0" presId="urn:microsoft.com/office/officeart/2008/layout/HorizontalMultiLevelHierarchy"/>
    <dgm:cxn modelId="{120E59E5-0923-3747-9D9E-17249680AD52}" type="presParOf" srcId="{082A771F-69AF-7C4C-86CB-DF1CD8CB6581}" destId="{F726EDD3-E670-9B47-8786-4F599884289D}" srcOrd="0" destOrd="0" presId="urn:microsoft.com/office/officeart/2008/layout/HorizontalMultiLevelHierarchy"/>
    <dgm:cxn modelId="{0369D1A0-4FE7-114E-912D-D4AD20BBF79C}" type="presParOf" srcId="{551EC4E6-AE1D-DD43-B7C4-D7EFBEA2E636}" destId="{7B40AE63-0EA3-0747-BCE5-5F3AB0355BF2}" srcOrd="1" destOrd="0" presId="urn:microsoft.com/office/officeart/2008/layout/HorizontalMultiLevelHierarchy"/>
    <dgm:cxn modelId="{F509EDD6-D1C1-6F40-9CC4-2B0301A3E265}" type="presParOf" srcId="{7B40AE63-0EA3-0747-BCE5-5F3AB0355BF2}" destId="{C852AF5D-E3CA-F844-B775-08DD6E6FB940}" srcOrd="0" destOrd="0" presId="urn:microsoft.com/office/officeart/2008/layout/HorizontalMultiLevelHierarchy"/>
    <dgm:cxn modelId="{88DB4669-D9C1-F246-AEF1-F9BBEB4FC69B}" type="presParOf" srcId="{7B40AE63-0EA3-0747-BCE5-5F3AB0355BF2}" destId="{30463D07-8E7F-3146-97CE-76CE82648742}" srcOrd="1" destOrd="0" presId="urn:microsoft.com/office/officeart/2008/layout/HorizontalMultiLevelHierarchy"/>
    <dgm:cxn modelId="{26F0DF9E-71CA-484C-9515-AD5003EA682E}" type="presParOf" srcId="{551EC4E6-AE1D-DD43-B7C4-D7EFBEA2E636}" destId="{93180932-306E-E545-95F9-2A5635FDC9F1}" srcOrd="2" destOrd="0" presId="urn:microsoft.com/office/officeart/2008/layout/HorizontalMultiLevelHierarchy"/>
    <dgm:cxn modelId="{F559192C-58B8-8848-B836-DB09B1E301F3}" type="presParOf" srcId="{93180932-306E-E545-95F9-2A5635FDC9F1}" destId="{7A2CD5A7-70D6-DE44-803D-0740544CB367}" srcOrd="0" destOrd="0" presId="urn:microsoft.com/office/officeart/2008/layout/HorizontalMultiLevelHierarchy"/>
    <dgm:cxn modelId="{6272AE3F-00D8-124F-A5A6-A48A6BD38989}" type="presParOf" srcId="{551EC4E6-AE1D-DD43-B7C4-D7EFBEA2E636}" destId="{A0C9905E-6DBF-7645-94A7-C4BCDADC46B9}" srcOrd="3" destOrd="0" presId="urn:microsoft.com/office/officeart/2008/layout/HorizontalMultiLevelHierarchy"/>
    <dgm:cxn modelId="{D4E11292-807D-9148-B0C6-1B97A0CDCCC2}" type="presParOf" srcId="{A0C9905E-6DBF-7645-94A7-C4BCDADC46B9}" destId="{D3E2E567-EC04-E743-9B8C-985408EA1058}" srcOrd="0" destOrd="0" presId="urn:microsoft.com/office/officeart/2008/layout/HorizontalMultiLevelHierarchy"/>
    <dgm:cxn modelId="{38E8B64F-5B7B-8840-AA1E-93493960030E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A851FC6B-55AA-F045-8B8F-F576F670BEDC}" type="presOf" srcId="{CC08C8E7-D5AB-9C4F-A78B-4A8C57EB2D22}" destId="{7111AE39-B455-7C4D-91F4-9E37E3822D07}" srcOrd="0" destOrd="0" presId="urn:microsoft.com/office/officeart/2008/layout/HorizontalMultiLevelHierarchy"/>
    <dgm:cxn modelId="{05822AA6-C420-C54F-8C0D-91085710F6E8}" type="presOf" srcId="{BDC2CFA9-99C6-8347-9628-F8B57513FB8C}" destId="{93180932-306E-E545-95F9-2A5635FDC9F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4AFEC3C-F50D-4447-A3C1-9D8EEFC3A68F}" type="presOf" srcId="{2EFE4671-8583-3540-9262-1FC578B666F4}" destId="{3013142F-A3C7-F746-853E-2CA8B540A8DE}" srcOrd="0" destOrd="0" presId="urn:microsoft.com/office/officeart/2008/layout/HorizontalMultiLevelHierarchy"/>
    <dgm:cxn modelId="{22B6C39D-5362-7B42-9405-74AD17D7CA95}" type="presOf" srcId="{BDC2CFA9-99C6-8347-9628-F8B57513FB8C}" destId="{7A2CD5A7-70D6-DE44-803D-0740544CB367}" srcOrd="1" destOrd="0" presId="urn:microsoft.com/office/officeart/2008/layout/HorizontalMultiLevelHierarchy"/>
    <dgm:cxn modelId="{2D54F034-8A26-0143-A9CC-710FCB55D29B}" type="presOf" srcId="{A73DCD64-89DF-3E4C-9543-0D417B51464E}" destId="{082A771F-69AF-7C4C-86CB-DF1CD8CB6581}" srcOrd="0" destOrd="0" presId="urn:microsoft.com/office/officeart/2008/layout/HorizontalMultiLevelHierarchy"/>
    <dgm:cxn modelId="{51A6C341-B897-8647-A5F9-4FF0F5A1051E}" type="presOf" srcId="{773FD5F0-F007-F148-886B-86E72F86266E}" destId="{D3E2E567-EC04-E743-9B8C-985408EA1058}" srcOrd="0" destOrd="0" presId="urn:microsoft.com/office/officeart/2008/layout/HorizontalMultiLevelHierarchy"/>
    <dgm:cxn modelId="{C9EA143F-9058-6742-9688-4403AB5DAF0A}" type="presOf" srcId="{A73DCD64-89DF-3E4C-9543-0D417B51464E}" destId="{F726EDD3-E670-9B47-8786-4F599884289D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2D49EA2-7699-4946-9E75-BCBA7AB60790}" type="presOf" srcId="{DD5BF61D-B843-C744-B9A9-3312A1287EF4}" destId="{C852AF5D-E3CA-F844-B775-08DD6E6FB940}" srcOrd="0" destOrd="0" presId="urn:microsoft.com/office/officeart/2008/layout/HorizontalMultiLevelHierarchy"/>
    <dgm:cxn modelId="{AD9DC516-1243-3848-95CB-3E5012B0DED0}" type="presParOf" srcId="{3013142F-A3C7-F746-853E-2CA8B540A8DE}" destId="{B764B132-0961-414E-B6FA-FB0C6C1C6CED}" srcOrd="0" destOrd="0" presId="urn:microsoft.com/office/officeart/2008/layout/HorizontalMultiLevelHierarchy"/>
    <dgm:cxn modelId="{D72E8472-D4AA-744E-A039-360BBD0729D2}" type="presParOf" srcId="{B764B132-0961-414E-B6FA-FB0C6C1C6CED}" destId="{7111AE39-B455-7C4D-91F4-9E37E3822D07}" srcOrd="0" destOrd="0" presId="urn:microsoft.com/office/officeart/2008/layout/HorizontalMultiLevelHierarchy"/>
    <dgm:cxn modelId="{6AAB57B9-D51B-504F-99A7-3FDA133A4BC0}" type="presParOf" srcId="{B764B132-0961-414E-B6FA-FB0C6C1C6CED}" destId="{551EC4E6-AE1D-DD43-B7C4-D7EFBEA2E636}" srcOrd="1" destOrd="0" presId="urn:microsoft.com/office/officeart/2008/layout/HorizontalMultiLevelHierarchy"/>
    <dgm:cxn modelId="{2713DFEB-4CC7-A848-8C79-56B98FA555EB}" type="presParOf" srcId="{551EC4E6-AE1D-DD43-B7C4-D7EFBEA2E636}" destId="{082A771F-69AF-7C4C-86CB-DF1CD8CB6581}" srcOrd="0" destOrd="0" presId="urn:microsoft.com/office/officeart/2008/layout/HorizontalMultiLevelHierarchy"/>
    <dgm:cxn modelId="{746FFA76-44DE-F549-AB3D-5509F29DD08E}" type="presParOf" srcId="{082A771F-69AF-7C4C-86CB-DF1CD8CB6581}" destId="{F726EDD3-E670-9B47-8786-4F599884289D}" srcOrd="0" destOrd="0" presId="urn:microsoft.com/office/officeart/2008/layout/HorizontalMultiLevelHierarchy"/>
    <dgm:cxn modelId="{7D5FF739-11F5-9142-818C-6051DE014321}" type="presParOf" srcId="{551EC4E6-AE1D-DD43-B7C4-D7EFBEA2E636}" destId="{7B40AE63-0EA3-0747-BCE5-5F3AB0355BF2}" srcOrd="1" destOrd="0" presId="urn:microsoft.com/office/officeart/2008/layout/HorizontalMultiLevelHierarchy"/>
    <dgm:cxn modelId="{1F49241C-79C7-EC44-BB2C-E06F8E82B10B}" type="presParOf" srcId="{7B40AE63-0EA3-0747-BCE5-5F3AB0355BF2}" destId="{C852AF5D-E3CA-F844-B775-08DD6E6FB940}" srcOrd="0" destOrd="0" presId="urn:microsoft.com/office/officeart/2008/layout/HorizontalMultiLevelHierarchy"/>
    <dgm:cxn modelId="{B906688E-87F5-664B-8AC2-37F9C42F0913}" type="presParOf" srcId="{7B40AE63-0EA3-0747-BCE5-5F3AB0355BF2}" destId="{30463D07-8E7F-3146-97CE-76CE82648742}" srcOrd="1" destOrd="0" presId="urn:microsoft.com/office/officeart/2008/layout/HorizontalMultiLevelHierarchy"/>
    <dgm:cxn modelId="{CE16D7E1-D23F-4740-9A20-4283A3BB7CA5}" type="presParOf" srcId="{551EC4E6-AE1D-DD43-B7C4-D7EFBEA2E636}" destId="{93180932-306E-E545-95F9-2A5635FDC9F1}" srcOrd="2" destOrd="0" presId="urn:microsoft.com/office/officeart/2008/layout/HorizontalMultiLevelHierarchy"/>
    <dgm:cxn modelId="{87C3D931-F317-224F-B2E8-02CEECFBFBE4}" type="presParOf" srcId="{93180932-306E-E545-95F9-2A5635FDC9F1}" destId="{7A2CD5A7-70D6-DE44-803D-0740544CB367}" srcOrd="0" destOrd="0" presId="urn:microsoft.com/office/officeart/2008/layout/HorizontalMultiLevelHierarchy"/>
    <dgm:cxn modelId="{A24380B3-12B5-CA4C-AB50-1FE9F03B8421}" type="presParOf" srcId="{551EC4E6-AE1D-DD43-B7C4-D7EFBEA2E636}" destId="{A0C9905E-6DBF-7645-94A7-C4BCDADC46B9}" srcOrd="3" destOrd="0" presId="urn:microsoft.com/office/officeart/2008/layout/HorizontalMultiLevelHierarchy"/>
    <dgm:cxn modelId="{17705197-C50E-274C-9795-F7E086DD5822}" type="presParOf" srcId="{A0C9905E-6DBF-7645-94A7-C4BCDADC46B9}" destId="{D3E2E567-EC04-E743-9B8C-985408EA1058}" srcOrd="0" destOrd="0" presId="urn:microsoft.com/office/officeart/2008/layout/HorizontalMultiLevelHierarchy"/>
    <dgm:cxn modelId="{E38BC6D5-F362-924B-9890-3DF3B09DEE66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D5EB54C-8E33-C74C-8EB5-4BFB36445D14}" type="presOf" srcId="{BDC2CFA9-99C6-8347-9628-F8B57513FB8C}" destId="{93180932-306E-E545-95F9-2A5635FDC9F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6CD5CF4-FC7C-5542-8D64-37B76779C575}" type="presOf" srcId="{2EFE4671-8583-3540-9262-1FC578B666F4}" destId="{3013142F-A3C7-F746-853E-2CA8B540A8DE}" srcOrd="0" destOrd="0" presId="urn:microsoft.com/office/officeart/2008/layout/HorizontalMultiLevelHierarchy"/>
    <dgm:cxn modelId="{AED283C1-6093-0146-8C33-569DC0C40E0C}" type="presOf" srcId="{DD5BF61D-B843-C744-B9A9-3312A1287EF4}" destId="{C852AF5D-E3CA-F844-B775-08DD6E6FB940}" srcOrd="0" destOrd="0" presId="urn:microsoft.com/office/officeart/2008/layout/HorizontalMultiLevelHierarchy"/>
    <dgm:cxn modelId="{3A61BEB4-4EC5-2F43-8E90-F7998869F569}" type="presOf" srcId="{CC08C8E7-D5AB-9C4F-A78B-4A8C57EB2D22}" destId="{7111AE39-B455-7C4D-91F4-9E37E3822D07}" srcOrd="0" destOrd="0" presId="urn:microsoft.com/office/officeart/2008/layout/HorizontalMultiLevelHierarchy"/>
    <dgm:cxn modelId="{94B24D08-5FF7-2547-877E-DDBCCE7E5BC3}" type="presOf" srcId="{773FD5F0-F007-F148-886B-86E72F86266E}" destId="{D3E2E567-EC04-E743-9B8C-985408EA1058}" srcOrd="0" destOrd="0" presId="urn:microsoft.com/office/officeart/2008/layout/HorizontalMultiLevelHierarchy"/>
    <dgm:cxn modelId="{DF4822AE-67A1-F742-8D5D-B5EAC14CC04A}" type="presOf" srcId="{A73DCD64-89DF-3E4C-9543-0D417B51464E}" destId="{082A771F-69AF-7C4C-86CB-DF1CD8CB6581}" srcOrd="0" destOrd="0" presId="urn:microsoft.com/office/officeart/2008/layout/HorizontalMultiLevelHierarchy"/>
    <dgm:cxn modelId="{C0C9A599-88EA-6B45-B143-0D44B8B41482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D8C9301-E869-FA43-9245-606CE1E2EC88}" type="presOf" srcId="{A73DCD64-89DF-3E4C-9543-0D417B51464E}" destId="{F726EDD3-E670-9B47-8786-4F599884289D}" srcOrd="1" destOrd="0" presId="urn:microsoft.com/office/officeart/2008/layout/HorizontalMultiLevelHierarchy"/>
    <dgm:cxn modelId="{0DBE4729-E53F-B04C-A0A6-40642FEA18D9}" type="presParOf" srcId="{3013142F-A3C7-F746-853E-2CA8B540A8DE}" destId="{B764B132-0961-414E-B6FA-FB0C6C1C6CED}" srcOrd="0" destOrd="0" presId="urn:microsoft.com/office/officeart/2008/layout/HorizontalMultiLevelHierarchy"/>
    <dgm:cxn modelId="{F4F407F1-8B52-264C-B4B3-FC900E384EED}" type="presParOf" srcId="{B764B132-0961-414E-B6FA-FB0C6C1C6CED}" destId="{7111AE39-B455-7C4D-91F4-9E37E3822D07}" srcOrd="0" destOrd="0" presId="urn:microsoft.com/office/officeart/2008/layout/HorizontalMultiLevelHierarchy"/>
    <dgm:cxn modelId="{B4FE9B3B-A9A4-7D49-8D2C-A015D2038B13}" type="presParOf" srcId="{B764B132-0961-414E-B6FA-FB0C6C1C6CED}" destId="{551EC4E6-AE1D-DD43-B7C4-D7EFBEA2E636}" srcOrd="1" destOrd="0" presId="urn:microsoft.com/office/officeart/2008/layout/HorizontalMultiLevelHierarchy"/>
    <dgm:cxn modelId="{AB8A59CA-6B3A-9640-9636-7D627BBEEE5F}" type="presParOf" srcId="{551EC4E6-AE1D-DD43-B7C4-D7EFBEA2E636}" destId="{082A771F-69AF-7C4C-86CB-DF1CD8CB6581}" srcOrd="0" destOrd="0" presId="urn:microsoft.com/office/officeart/2008/layout/HorizontalMultiLevelHierarchy"/>
    <dgm:cxn modelId="{9EC62B79-A5F3-2644-8B27-A485536011B8}" type="presParOf" srcId="{082A771F-69AF-7C4C-86CB-DF1CD8CB6581}" destId="{F726EDD3-E670-9B47-8786-4F599884289D}" srcOrd="0" destOrd="0" presId="urn:microsoft.com/office/officeart/2008/layout/HorizontalMultiLevelHierarchy"/>
    <dgm:cxn modelId="{5E66F164-12D0-C447-A9BE-84D8CC47870A}" type="presParOf" srcId="{551EC4E6-AE1D-DD43-B7C4-D7EFBEA2E636}" destId="{7B40AE63-0EA3-0747-BCE5-5F3AB0355BF2}" srcOrd="1" destOrd="0" presId="urn:microsoft.com/office/officeart/2008/layout/HorizontalMultiLevelHierarchy"/>
    <dgm:cxn modelId="{EA41653F-A57D-7A4E-9C60-6E12D7EDCCDB}" type="presParOf" srcId="{7B40AE63-0EA3-0747-BCE5-5F3AB0355BF2}" destId="{C852AF5D-E3CA-F844-B775-08DD6E6FB940}" srcOrd="0" destOrd="0" presId="urn:microsoft.com/office/officeart/2008/layout/HorizontalMultiLevelHierarchy"/>
    <dgm:cxn modelId="{3C7AB265-7BF8-264C-A1A2-14551D0912A6}" type="presParOf" srcId="{7B40AE63-0EA3-0747-BCE5-5F3AB0355BF2}" destId="{30463D07-8E7F-3146-97CE-76CE82648742}" srcOrd="1" destOrd="0" presId="urn:microsoft.com/office/officeart/2008/layout/HorizontalMultiLevelHierarchy"/>
    <dgm:cxn modelId="{245DF629-943E-914B-939E-655480596D0A}" type="presParOf" srcId="{551EC4E6-AE1D-DD43-B7C4-D7EFBEA2E636}" destId="{93180932-306E-E545-95F9-2A5635FDC9F1}" srcOrd="2" destOrd="0" presId="urn:microsoft.com/office/officeart/2008/layout/HorizontalMultiLevelHierarchy"/>
    <dgm:cxn modelId="{FC477CC4-F8A2-EE49-A39B-08884EA2A5D7}" type="presParOf" srcId="{93180932-306E-E545-95F9-2A5635FDC9F1}" destId="{7A2CD5A7-70D6-DE44-803D-0740544CB367}" srcOrd="0" destOrd="0" presId="urn:microsoft.com/office/officeart/2008/layout/HorizontalMultiLevelHierarchy"/>
    <dgm:cxn modelId="{F84F8262-0D2B-2448-A081-73D62648D126}" type="presParOf" srcId="{551EC4E6-AE1D-DD43-B7C4-D7EFBEA2E636}" destId="{A0C9905E-6DBF-7645-94A7-C4BCDADC46B9}" srcOrd="3" destOrd="0" presId="urn:microsoft.com/office/officeart/2008/layout/HorizontalMultiLevelHierarchy"/>
    <dgm:cxn modelId="{1D3458AF-D5A1-7E47-8F0D-4A359B0C3FB5}" type="presParOf" srcId="{A0C9905E-6DBF-7645-94A7-C4BCDADC46B9}" destId="{D3E2E567-EC04-E743-9B8C-985408EA1058}" srcOrd="0" destOrd="0" presId="urn:microsoft.com/office/officeart/2008/layout/HorizontalMultiLevelHierarchy"/>
    <dgm:cxn modelId="{E486DE32-7CC9-2547-863C-DAAC93837A26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103C11BA-CF82-8040-892E-9D6A1D522289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3C0C0CB8-AF12-E54E-B6C3-7A336E6F2024}" type="presOf" srcId="{DD5BF61D-B843-C744-B9A9-3312A1287EF4}" destId="{C852AF5D-E3CA-F844-B775-08DD6E6FB940}" srcOrd="0" destOrd="0" presId="urn:microsoft.com/office/officeart/2008/layout/HorizontalMultiLevelHierarchy"/>
    <dgm:cxn modelId="{30686E1A-EEFC-414A-8FC8-2D954830A5CC}" type="presOf" srcId="{BDC2CFA9-99C6-8347-9628-F8B57513FB8C}" destId="{93180932-306E-E545-95F9-2A5635FDC9F1}" srcOrd="0" destOrd="0" presId="urn:microsoft.com/office/officeart/2008/layout/HorizontalMultiLevelHierarchy"/>
    <dgm:cxn modelId="{E4164F18-406D-A948-BA3F-F03A96BD470E}" type="presOf" srcId="{BDC2CFA9-99C6-8347-9628-F8B57513FB8C}" destId="{7A2CD5A7-70D6-DE44-803D-0740544CB367}" srcOrd="1" destOrd="0" presId="urn:microsoft.com/office/officeart/2008/layout/HorizontalMultiLevelHierarchy"/>
    <dgm:cxn modelId="{3AA3A0EF-2CA0-1446-8849-E84DDE48CA68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A75F170-9E4B-044E-BE95-7BCBAE90B0F3}" type="presOf" srcId="{A73DCD64-89DF-3E4C-9543-0D417B51464E}" destId="{F726EDD3-E670-9B47-8786-4F599884289D}" srcOrd="1" destOrd="0" presId="urn:microsoft.com/office/officeart/2008/layout/HorizontalMultiLevelHierarchy"/>
    <dgm:cxn modelId="{DC57F93B-E533-2C40-957C-FDDC526275CB}" type="presOf" srcId="{773FD5F0-F007-F148-886B-86E72F86266E}" destId="{D3E2E567-EC04-E743-9B8C-985408EA1058}" srcOrd="0" destOrd="0" presId="urn:microsoft.com/office/officeart/2008/layout/HorizontalMultiLevelHierarchy"/>
    <dgm:cxn modelId="{134243FB-96FE-AC47-B498-6B21408822EC}" type="presOf" srcId="{CC08C8E7-D5AB-9C4F-A78B-4A8C57EB2D22}" destId="{7111AE39-B455-7C4D-91F4-9E37E3822D07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7BBC15C-1521-9942-8D81-EF68991F4B4D}" type="presParOf" srcId="{3013142F-A3C7-F746-853E-2CA8B540A8DE}" destId="{B764B132-0961-414E-B6FA-FB0C6C1C6CED}" srcOrd="0" destOrd="0" presId="urn:microsoft.com/office/officeart/2008/layout/HorizontalMultiLevelHierarchy"/>
    <dgm:cxn modelId="{30DD5C64-8B4F-C046-BF78-9A71A42194FB}" type="presParOf" srcId="{B764B132-0961-414E-B6FA-FB0C6C1C6CED}" destId="{7111AE39-B455-7C4D-91F4-9E37E3822D07}" srcOrd="0" destOrd="0" presId="urn:microsoft.com/office/officeart/2008/layout/HorizontalMultiLevelHierarchy"/>
    <dgm:cxn modelId="{3F293A19-A593-F043-A5F7-6A3DDE4B3288}" type="presParOf" srcId="{B764B132-0961-414E-B6FA-FB0C6C1C6CED}" destId="{551EC4E6-AE1D-DD43-B7C4-D7EFBEA2E636}" srcOrd="1" destOrd="0" presId="urn:microsoft.com/office/officeart/2008/layout/HorizontalMultiLevelHierarchy"/>
    <dgm:cxn modelId="{A9ED2991-55DF-394E-8B57-2DCF2D499FA9}" type="presParOf" srcId="{551EC4E6-AE1D-DD43-B7C4-D7EFBEA2E636}" destId="{082A771F-69AF-7C4C-86CB-DF1CD8CB6581}" srcOrd="0" destOrd="0" presId="urn:microsoft.com/office/officeart/2008/layout/HorizontalMultiLevelHierarchy"/>
    <dgm:cxn modelId="{D76B624E-B27F-F549-866C-BE64AA2F55F8}" type="presParOf" srcId="{082A771F-69AF-7C4C-86CB-DF1CD8CB6581}" destId="{F726EDD3-E670-9B47-8786-4F599884289D}" srcOrd="0" destOrd="0" presId="urn:microsoft.com/office/officeart/2008/layout/HorizontalMultiLevelHierarchy"/>
    <dgm:cxn modelId="{831355B0-EF8C-704F-B12F-A8631D25FA91}" type="presParOf" srcId="{551EC4E6-AE1D-DD43-B7C4-D7EFBEA2E636}" destId="{7B40AE63-0EA3-0747-BCE5-5F3AB0355BF2}" srcOrd="1" destOrd="0" presId="urn:microsoft.com/office/officeart/2008/layout/HorizontalMultiLevelHierarchy"/>
    <dgm:cxn modelId="{CCCD191D-ACE8-7340-83AC-95B3ED3F0489}" type="presParOf" srcId="{7B40AE63-0EA3-0747-BCE5-5F3AB0355BF2}" destId="{C852AF5D-E3CA-F844-B775-08DD6E6FB940}" srcOrd="0" destOrd="0" presId="urn:microsoft.com/office/officeart/2008/layout/HorizontalMultiLevelHierarchy"/>
    <dgm:cxn modelId="{056567B2-C177-104A-89FA-31BDE9E27048}" type="presParOf" srcId="{7B40AE63-0EA3-0747-BCE5-5F3AB0355BF2}" destId="{30463D07-8E7F-3146-97CE-76CE82648742}" srcOrd="1" destOrd="0" presId="urn:microsoft.com/office/officeart/2008/layout/HorizontalMultiLevelHierarchy"/>
    <dgm:cxn modelId="{B8B4AFD7-EF09-F341-9B47-128658D07F9D}" type="presParOf" srcId="{551EC4E6-AE1D-DD43-B7C4-D7EFBEA2E636}" destId="{93180932-306E-E545-95F9-2A5635FDC9F1}" srcOrd="2" destOrd="0" presId="urn:microsoft.com/office/officeart/2008/layout/HorizontalMultiLevelHierarchy"/>
    <dgm:cxn modelId="{16C604B3-1A83-F349-B997-5B6F17FA5E85}" type="presParOf" srcId="{93180932-306E-E545-95F9-2A5635FDC9F1}" destId="{7A2CD5A7-70D6-DE44-803D-0740544CB367}" srcOrd="0" destOrd="0" presId="urn:microsoft.com/office/officeart/2008/layout/HorizontalMultiLevelHierarchy"/>
    <dgm:cxn modelId="{27B91BE8-B768-A54B-BC44-30B55FA0347F}" type="presParOf" srcId="{551EC4E6-AE1D-DD43-B7C4-D7EFBEA2E636}" destId="{A0C9905E-6DBF-7645-94A7-C4BCDADC46B9}" srcOrd="3" destOrd="0" presId="urn:microsoft.com/office/officeart/2008/layout/HorizontalMultiLevelHierarchy"/>
    <dgm:cxn modelId="{01DEB495-70D7-954F-87BD-A6DDFD2BF4C6}" type="presParOf" srcId="{A0C9905E-6DBF-7645-94A7-C4BCDADC46B9}" destId="{D3E2E567-EC04-E743-9B8C-985408EA1058}" srcOrd="0" destOrd="0" presId="urn:microsoft.com/office/officeart/2008/layout/HorizontalMultiLevelHierarchy"/>
    <dgm:cxn modelId="{B4707583-8240-EC4F-B41D-0428CE16FD6A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0510ACD-735E-5346-81C7-A1B4C4CB37B0}" type="presOf" srcId="{CC08C8E7-D5AB-9C4F-A78B-4A8C57EB2D22}" destId="{7111AE39-B455-7C4D-91F4-9E37E3822D07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A0ED24F-1F4D-4E48-B583-8D43A44D4DC9}" type="presOf" srcId="{BDC2CFA9-99C6-8347-9628-F8B57513FB8C}" destId="{93180932-306E-E545-95F9-2A5635FDC9F1}" srcOrd="0" destOrd="0" presId="urn:microsoft.com/office/officeart/2008/layout/HorizontalMultiLevelHierarchy"/>
    <dgm:cxn modelId="{0125E352-6811-B24B-9F04-43028E90EB6B}" type="presOf" srcId="{DD5BF61D-B843-C744-B9A9-3312A1287EF4}" destId="{C852AF5D-E3CA-F844-B775-08DD6E6FB940}" srcOrd="0" destOrd="0" presId="urn:microsoft.com/office/officeart/2008/layout/HorizontalMultiLevelHierarchy"/>
    <dgm:cxn modelId="{1176353C-1332-6148-9E06-94AD6B61D4DE}" type="presOf" srcId="{BDC2CFA9-99C6-8347-9628-F8B57513FB8C}" destId="{7A2CD5A7-70D6-DE44-803D-0740544CB367}" srcOrd="1" destOrd="0" presId="urn:microsoft.com/office/officeart/2008/layout/HorizontalMultiLevelHierarchy"/>
    <dgm:cxn modelId="{01F3B7A8-E876-9D4D-8737-84036A0D9AA0}" type="presOf" srcId="{A73DCD64-89DF-3E4C-9543-0D417B51464E}" destId="{F726EDD3-E670-9B47-8786-4F599884289D}" srcOrd="1" destOrd="0" presId="urn:microsoft.com/office/officeart/2008/layout/HorizontalMultiLevelHierarchy"/>
    <dgm:cxn modelId="{133AFFA6-06A7-A74A-A662-DB0440804C0A}" type="presOf" srcId="{A73DCD64-89DF-3E4C-9543-0D417B51464E}" destId="{082A771F-69AF-7C4C-86CB-DF1CD8CB6581}" srcOrd="0" destOrd="0" presId="urn:microsoft.com/office/officeart/2008/layout/HorizontalMultiLevelHierarchy"/>
    <dgm:cxn modelId="{4B811523-257F-5B48-BD14-C4052677EC9A}" type="presOf" srcId="{2EFE4671-8583-3540-9262-1FC578B666F4}" destId="{3013142F-A3C7-F746-853E-2CA8B540A8DE}" srcOrd="0" destOrd="0" presId="urn:microsoft.com/office/officeart/2008/layout/HorizontalMultiLevelHierarchy"/>
    <dgm:cxn modelId="{19AE5232-45F4-CF41-A33D-6FB2330EEAB4}" type="presOf" srcId="{773FD5F0-F007-F148-886B-86E72F86266E}" destId="{D3E2E567-EC04-E743-9B8C-985408EA1058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85E3112-A82F-9E44-99FF-36E07C596690}" type="presParOf" srcId="{3013142F-A3C7-F746-853E-2CA8B540A8DE}" destId="{B764B132-0961-414E-B6FA-FB0C6C1C6CED}" srcOrd="0" destOrd="0" presId="urn:microsoft.com/office/officeart/2008/layout/HorizontalMultiLevelHierarchy"/>
    <dgm:cxn modelId="{074EC673-9CB6-2246-9430-111966B22E79}" type="presParOf" srcId="{B764B132-0961-414E-B6FA-FB0C6C1C6CED}" destId="{7111AE39-B455-7C4D-91F4-9E37E3822D07}" srcOrd="0" destOrd="0" presId="urn:microsoft.com/office/officeart/2008/layout/HorizontalMultiLevelHierarchy"/>
    <dgm:cxn modelId="{882F0544-088A-8345-BF00-731AB0EE5003}" type="presParOf" srcId="{B764B132-0961-414E-B6FA-FB0C6C1C6CED}" destId="{551EC4E6-AE1D-DD43-B7C4-D7EFBEA2E636}" srcOrd="1" destOrd="0" presId="urn:microsoft.com/office/officeart/2008/layout/HorizontalMultiLevelHierarchy"/>
    <dgm:cxn modelId="{55082250-7490-A144-BEE2-39A6BCB7AE3A}" type="presParOf" srcId="{551EC4E6-AE1D-DD43-B7C4-D7EFBEA2E636}" destId="{082A771F-69AF-7C4C-86CB-DF1CD8CB6581}" srcOrd="0" destOrd="0" presId="urn:microsoft.com/office/officeart/2008/layout/HorizontalMultiLevelHierarchy"/>
    <dgm:cxn modelId="{C2E3BF50-1F9C-B94B-8276-EC62C05AA913}" type="presParOf" srcId="{082A771F-69AF-7C4C-86CB-DF1CD8CB6581}" destId="{F726EDD3-E670-9B47-8786-4F599884289D}" srcOrd="0" destOrd="0" presId="urn:microsoft.com/office/officeart/2008/layout/HorizontalMultiLevelHierarchy"/>
    <dgm:cxn modelId="{AE8B1DDA-1E20-3144-918A-9884C6C4FBE5}" type="presParOf" srcId="{551EC4E6-AE1D-DD43-B7C4-D7EFBEA2E636}" destId="{7B40AE63-0EA3-0747-BCE5-5F3AB0355BF2}" srcOrd="1" destOrd="0" presId="urn:microsoft.com/office/officeart/2008/layout/HorizontalMultiLevelHierarchy"/>
    <dgm:cxn modelId="{E99A4923-CA2B-3040-BC3A-80D00516557B}" type="presParOf" srcId="{7B40AE63-0EA3-0747-BCE5-5F3AB0355BF2}" destId="{C852AF5D-E3CA-F844-B775-08DD6E6FB940}" srcOrd="0" destOrd="0" presId="urn:microsoft.com/office/officeart/2008/layout/HorizontalMultiLevelHierarchy"/>
    <dgm:cxn modelId="{A315EE2F-0A81-7242-A737-EA87173352A8}" type="presParOf" srcId="{7B40AE63-0EA3-0747-BCE5-5F3AB0355BF2}" destId="{30463D07-8E7F-3146-97CE-76CE82648742}" srcOrd="1" destOrd="0" presId="urn:microsoft.com/office/officeart/2008/layout/HorizontalMultiLevelHierarchy"/>
    <dgm:cxn modelId="{D9B10F97-AC3E-3C40-B294-5C90BE81A875}" type="presParOf" srcId="{551EC4E6-AE1D-DD43-B7C4-D7EFBEA2E636}" destId="{93180932-306E-E545-95F9-2A5635FDC9F1}" srcOrd="2" destOrd="0" presId="urn:microsoft.com/office/officeart/2008/layout/HorizontalMultiLevelHierarchy"/>
    <dgm:cxn modelId="{8E90A3D8-4AAB-7E47-95CB-E9F4819B34D4}" type="presParOf" srcId="{93180932-306E-E545-95F9-2A5635FDC9F1}" destId="{7A2CD5A7-70D6-DE44-803D-0740544CB367}" srcOrd="0" destOrd="0" presId="urn:microsoft.com/office/officeart/2008/layout/HorizontalMultiLevelHierarchy"/>
    <dgm:cxn modelId="{53E564E5-5492-4E40-B53D-DDDCE70F7D7D}" type="presParOf" srcId="{551EC4E6-AE1D-DD43-B7C4-D7EFBEA2E636}" destId="{A0C9905E-6DBF-7645-94A7-C4BCDADC46B9}" srcOrd="3" destOrd="0" presId="urn:microsoft.com/office/officeart/2008/layout/HorizontalMultiLevelHierarchy"/>
    <dgm:cxn modelId="{32423563-C2E4-ED4A-A359-B2D04142F89A}" type="presParOf" srcId="{A0C9905E-6DBF-7645-94A7-C4BCDADC46B9}" destId="{D3E2E567-EC04-E743-9B8C-985408EA1058}" srcOrd="0" destOrd="0" presId="urn:microsoft.com/office/officeart/2008/layout/HorizontalMultiLevelHierarchy"/>
    <dgm:cxn modelId="{78F39151-A4F4-644F-A9E6-CC00C8FC82E1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1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51E0390-2D77-E64C-AC70-EBCBAAD5B564}" type="presOf" srcId="{BDC2CFA9-99C6-8347-9628-F8B57513FB8C}" destId="{7A2CD5A7-70D6-DE44-803D-0740544CB367}" srcOrd="1" destOrd="0" presId="urn:microsoft.com/office/officeart/2008/layout/HorizontalMultiLevelHierarchy"/>
    <dgm:cxn modelId="{78FDC0D2-0049-184F-B625-7EBE9A6FD421}" type="presOf" srcId="{DD5BF61D-B843-C744-B9A9-3312A1287EF4}" destId="{C852AF5D-E3CA-F844-B775-08DD6E6FB940}" srcOrd="0" destOrd="0" presId="urn:microsoft.com/office/officeart/2008/layout/HorizontalMultiLevelHierarchy"/>
    <dgm:cxn modelId="{6F9FA723-C899-3C4F-9F9C-A6D49AD06403}" type="presOf" srcId="{CC08C8E7-D5AB-9C4F-A78B-4A8C57EB2D22}" destId="{7111AE39-B455-7C4D-91F4-9E37E3822D07}" srcOrd="0" destOrd="0" presId="urn:microsoft.com/office/officeart/2008/layout/HorizontalMultiLevelHierarchy"/>
    <dgm:cxn modelId="{192E0756-575A-B04B-96F3-CAEBFDC1DAA9}" type="presOf" srcId="{773FD5F0-F007-F148-886B-86E72F86266E}" destId="{D3E2E567-EC04-E743-9B8C-985408EA1058}" srcOrd="0" destOrd="0" presId="urn:microsoft.com/office/officeart/2008/layout/HorizontalMultiLevelHierarchy"/>
    <dgm:cxn modelId="{685FF5BA-6938-6448-B9A4-24038C91484D}" type="presOf" srcId="{A73DCD64-89DF-3E4C-9543-0D417B51464E}" destId="{F726EDD3-E670-9B47-8786-4F599884289D}" srcOrd="1" destOrd="0" presId="urn:microsoft.com/office/officeart/2008/layout/HorizontalMultiLevelHierarchy"/>
    <dgm:cxn modelId="{1D4927D9-CDFA-A442-95FD-AEF77067A880}" type="presOf" srcId="{A73DCD64-89DF-3E4C-9543-0D417B51464E}" destId="{082A771F-69AF-7C4C-86CB-DF1CD8CB6581}" srcOrd="0" destOrd="0" presId="urn:microsoft.com/office/officeart/2008/layout/HorizontalMultiLevelHierarchy"/>
    <dgm:cxn modelId="{2158814F-67E1-8B43-AED3-9AD71D36927F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90ABF8F-D6B5-FC48-A6F8-1C4BAF940769}" type="presOf" srcId="{BDC2CFA9-99C6-8347-9628-F8B57513FB8C}" destId="{93180932-306E-E545-95F9-2A5635FDC9F1}" srcOrd="0" destOrd="0" presId="urn:microsoft.com/office/officeart/2008/layout/HorizontalMultiLevelHierarchy"/>
    <dgm:cxn modelId="{824346D8-D70B-A349-9A4E-6F9909A15E7F}" type="presParOf" srcId="{3013142F-A3C7-F746-853E-2CA8B540A8DE}" destId="{B764B132-0961-414E-B6FA-FB0C6C1C6CED}" srcOrd="0" destOrd="0" presId="urn:microsoft.com/office/officeart/2008/layout/HorizontalMultiLevelHierarchy"/>
    <dgm:cxn modelId="{CC7D4201-9817-2F40-814F-6329AC90BC39}" type="presParOf" srcId="{B764B132-0961-414E-B6FA-FB0C6C1C6CED}" destId="{7111AE39-B455-7C4D-91F4-9E37E3822D07}" srcOrd="0" destOrd="0" presId="urn:microsoft.com/office/officeart/2008/layout/HorizontalMultiLevelHierarchy"/>
    <dgm:cxn modelId="{0EB8FAD6-E130-EC48-A40C-025C57FFBAB8}" type="presParOf" srcId="{B764B132-0961-414E-B6FA-FB0C6C1C6CED}" destId="{551EC4E6-AE1D-DD43-B7C4-D7EFBEA2E636}" srcOrd="1" destOrd="0" presId="urn:microsoft.com/office/officeart/2008/layout/HorizontalMultiLevelHierarchy"/>
    <dgm:cxn modelId="{D698DDA2-7EC6-794C-9157-8895D95003DD}" type="presParOf" srcId="{551EC4E6-AE1D-DD43-B7C4-D7EFBEA2E636}" destId="{082A771F-69AF-7C4C-86CB-DF1CD8CB6581}" srcOrd="0" destOrd="0" presId="urn:microsoft.com/office/officeart/2008/layout/HorizontalMultiLevelHierarchy"/>
    <dgm:cxn modelId="{597FAE06-86B6-9746-B314-28FC450561EE}" type="presParOf" srcId="{082A771F-69AF-7C4C-86CB-DF1CD8CB6581}" destId="{F726EDD3-E670-9B47-8786-4F599884289D}" srcOrd="0" destOrd="0" presId="urn:microsoft.com/office/officeart/2008/layout/HorizontalMultiLevelHierarchy"/>
    <dgm:cxn modelId="{6F8DB2CC-4795-A040-B5AB-31B12FC69AD1}" type="presParOf" srcId="{551EC4E6-AE1D-DD43-B7C4-D7EFBEA2E636}" destId="{7B40AE63-0EA3-0747-BCE5-5F3AB0355BF2}" srcOrd="1" destOrd="0" presId="urn:microsoft.com/office/officeart/2008/layout/HorizontalMultiLevelHierarchy"/>
    <dgm:cxn modelId="{C4B94383-3986-0143-9E97-87D6B016AA71}" type="presParOf" srcId="{7B40AE63-0EA3-0747-BCE5-5F3AB0355BF2}" destId="{C852AF5D-E3CA-F844-B775-08DD6E6FB940}" srcOrd="0" destOrd="0" presId="urn:microsoft.com/office/officeart/2008/layout/HorizontalMultiLevelHierarchy"/>
    <dgm:cxn modelId="{460F6231-1EBC-3143-A4BE-D0A4254662E5}" type="presParOf" srcId="{7B40AE63-0EA3-0747-BCE5-5F3AB0355BF2}" destId="{30463D07-8E7F-3146-97CE-76CE82648742}" srcOrd="1" destOrd="0" presId="urn:microsoft.com/office/officeart/2008/layout/HorizontalMultiLevelHierarchy"/>
    <dgm:cxn modelId="{AFC33385-2E4C-FC45-9526-AF936E31C343}" type="presParOf" srcId="{551EC4E6-AE1D-DD43-B7C4-D7EFBEA2E636}" destId="{93180932-306E-E545-95F9-2A5635FDC9F1}" srcOrd="2" destOrd="0" presId="urn:microsoft.com/office/officeart/2008/layout/HorizontalMultiLevelHierarchy"/>
    <dgm:cxn modelId="{47461573-BF59-E541-871F-B8E80CB14757}" type="presParOf" srcId="{93180932-306E-E545-95F9-2A5635FDC9F1}" destId="{7A2CD5A7-70D6-DE44-803D-0740544CB367}" srcOrd="0" destOrd="0" presId="urn:microsoft.com/office/officeart/2008/layout/HorizontalMultiLevelHierarchy"/>
    <dgm:cxn modelId="{55E8313B-5469-BD4C-BEBC-61F3022382C9}" type="presParOf" srcId="{551EC4E6-AE1D-DD43-B7C4-D7EFBEA2E636}" destId="{A0C9905E-6DBF-7645-94A7-C4BCDADC46B9}" srcOrd="3" destOrd="0" presId="urn:microsoft.com/office/officeart/2008/layout/HorizontalMultiLevelHierarchy"/>
    <dgm:cxn modelId="{411867F2-26F7-274E-89F8-AE7A49CE63B5}" type="presParOf" srcId="{A0C9905E-6DBF-7645-94A7-C4BCDADC46B9}" destId="{D3E2E567-EC04-E743-9B8C-985408EA1058}" srcOrd="0" destOrd="0" presId="urn:microsoft.com/office/officeart/2008/layout/HorizontalMultiLevelHierarchy"/>
    <dgm:cxn modelId="{82299781-82A1-4349-85E6-13444820D68F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6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A53B2554-CE1F-E449-A1C1-892D50659816}" type="presOf" srcId="{A73DCD64-89DF-3E4C-9543-0D417B51464E}" destId="{082A771F-69AF-7C4C-86CB-DF1CD8CB658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1181585-D743-0A4A-B9C9-ECE5B822D0D3}" type="presOf" srcId="{CC08C8E7-D5AB-9C4F-A78B-4A8C57EB2D22}" destId="{7111AE39-B455-7C4D-91F4-9E37E3822D07}" srcOrd="0" destOrd="0" presId="urn:microsoft.com/office/officeart/2008/layout/HorizontalMultiLevelHierarchy"/>
    <dgm:cxn modelId="{835F9AD8-98E3-AE42-8398-A4769EC6618E}" type="presOf" srcId="{2EFE4671-8583-3540-9262-1FC578B666F4}" destId="{3013142F-A3C7-F746-853E-2CA8B540A8DE}" srcOrd="0" destOrd="0" presId="urn:microsoft.com/office/officeart/2008/layout/HorizontalMultiLevelHierarchy"/>
    <dgm:cxn modelId="{1EABB81A-9805-7B41-A9FB-34E64BE8020E}" type="presOf" srcId="{DD5BF61D-B843-C744-B9A9-3312A1287EF4}" destId="{C852AF5D-E3CA-F844-B775-08DD6E6FB940}" srcOrd="0" destOrd="0" presId="urn:microsoft.com/office/officeart/2008/layout/HorizontalMultiLevelHierarchy"/>
    <dgm:cxn modelId="{4F2CD127-0718-C942-A5DD-2618B89330C5}" type="presOf" srcId="{BDC2CFA9-99C6-8347-9628-F8B57513FB8C}" destId="{7A2CD5A7-70D6-DE44-803D-0740544CB367}" srcOrd="1" destOrd="0" presId="urn:microsoft.com/office/officeart/2008/layout/HorizontalMultiLevelHierarchy"/>
    <dgm:cxn modelId="{38A89AC4-0301-B346-8DF9-247AF4F8E622}" type="presOf" srcId="{A73DCD64-89DF-3E4C-9543-0D417B51464E}" destId="{F726EDD3-E670-9B47-8786-4F599884289D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E40EA39-C49F-0342-B6CB-5677BC5A216E}" type="presOf" srcId="{773FD5F0-F007-F148-886B-86E72F86266E}" destId="{D3E2E567-EC04-E743-9B8C-985408EA1058}" srcOrd="0" destOrd="0" presId="urn:microsoft.com/office/officeart/2008/layout/HorizontalMultiLevelHierarchy"/>
    <dgm:cxn modelId="{102933ED-B5CA-8D42-AB93-84C2A87F1719}" type="presOf" srcId="{BDC2CFA9-99C6-8347-9628-F8B57513FB8C}" destId="{93180932-306E-E545-95F9-2A5635FDC9F1}" srcOrd="0" destOrd="0" presId="urn:microsoft.com/office/officeart/2008/layout/HorizontalMultiLevelHierarchy"/>
    <dgm:cxn modelId="{31A6AE27-734E-644B-A255-DAD1778FE547}" type="presParOf" srcId="{3013142F-A3C7-F746-853E-2CA8B540A8DE}" destId="{B764B132-0961-414E-B6FA-FB0C6C1C6CED}" srcOrd="0" destOrd="0" presId="urn:microsoft.com/office/officeart/2008/layout/HorizontalMultiLevelHierarchy"/>
    <dgm:cxn modelId="{D40AB62E-BCEB-F749-B1C7-C200B6325EBC}" type="presParOf" srcId="{B764B132-0961-414E-B6FA-FB0C6C1C6CED}" destId="{7111AE39-B455-7C4D-91F4-9E37E3822D07}" srcOrd="0" destOrd="0" presId="urn:microsoft.com/office/officeart/2008/layout/HorizontalMultiLevelHierarchy"/>
    <dgm:cxn modelId="{5E4C71A3-D4AC-2A4E-8396-1E8BF0B0D122}" type="presParOf" srcId="{B764B132-0961-414E-B6FA-FB0C6C1C6CED}" destId="{551EC4E6-AE1D-DD43-B7C4-D7EFBEA2E636}" srcOrd="1" destOrd="0" presId="urn:microsoft.com/office/officeart/2008/layout/HorizontalMultiLevelHierarchy"/>
    <dgm:cxn modelId="{B5A6F0EA-7C1E-3543-BBB7-BFB6809C42EA}" type="presParOf" srcId="{551EC4E6-AE1D-DD43-B7C4-D7EFBEA2E636}" destId="{082A771F-69AF-7C4C-86CB-DF1CD8CB6581}" srcOrd="0" destOrd="0" presId="urn:microsoft.com/office/officeart/2008/layout/HorizontalMultiLevelHierarchy"/>
    <dgm:cxn modelId="{2A58AA7F-DEF6-6A4C-A977-D9578C8E1DBD}" type="presParOf" srcId="{082A771F-69AF-7C4C-86CB-DF1CD8CB6581}" destId="{F726EDD3-E670-9B47-8786-4F599884289D}" srcOrd="0" destOrd="0" presId="urn:microsoft.com/office/officeart/2008/layout/HorizontalMultiLevelHierarchy"/>
    <dgm:cxn modelId="{7D75FE6E-54E1-4940-9475-F35EDE75B17F}" type="presParOf" srcId="{551EC4E6-AE1D-DD43-B7C4-D7EFBEA2E636}" destId="{7B40AE63-0EA3-0747-BCE5-5F3AB0355BF2}" srcOrd="1" destOrd="0" presId="urn:microsoft.com/office/officeart/2008/layout/HorizontalMultiLevelHierarchy"/>
    <dgm:cxn modelId="{FC1D2E42-C933-0340-918C-414B01E6F92B}" type="presParOf" srcId="{7B40AE63-0EA3-0747-BCE5-5F3AB0355BF2}" destId="{C852AF5D-E3CA-F844-B775-08DD6E6FB940}" srcOrd="0" destOrd="0" presId="urn:microsoft.com/office/officeart/2008/layout/HorizontalMultiLevelHierarchy"/>
    <dgm:cxn modelId="{873A6E83-7E18-9947-A9AF-A88048E313A5}" type="presParOf" srcId="{7B40AE63-0EA3-0747-BCE5-5F3AB0355BF2}" destId="{30463D07-8E7F-3146-97CE-76CE82648742}" srcOrd="1" destOrd="0" presId="urn:microsoft.com/office/officeart/2008/layout/HorizontalMultiLevelHierarchy"/>
    <dgm:cxn modelId="{30450585-32AC-DD4C-BDB9-A85A2CC5CC86}" type="presParOf" srcId="{551EC4E6-AE1D-DD43-B7C4-D7EFBEA2E636}" destId="{93180932-306E-E545-95F9-2A5635FDC9F1}" srcOrd="2" destOrd="0" presId="urn:microsoft.com/office/officeart/2008/layout/HorizontalMultiLevelHierarchy"/>
    <dgm:cxn modelId="{F83A6769-AD5F-9248-8CF9-17BBC8E4EF61}" type="presParOf" srcId="{93180932-306E-E545-95F9-2A5635FDC9F1}" destId="{7A2CD5A7-70D6-DE44-803D-0740544CB367}" srcOrd="0" destOrd="0" presId="urn:microsoft.com/office/officeart/2008/layout/HorizontalMultiLevelHierarchy"/>
    <dgm:cxn modelId="{D95E4818-1AF7-4442-8964-9570AFF966DF}" type="presParOf" srcId="{551EC4E6-AE1D-DD43-B7C4-D7EFBEA2E636}" destId="{A0C9905E-6DBF-7645-94A7-C4BCDADC46B9}" srcOrd="3" destOrd="0" presId="urn:microsoft.com/office/officeart/2008/layout/HorizontalMultiLevelHierarchy"/>
    <dgm:cxn modelId="{8EB2353E-D1D3-6B43-89A2-A3702FF7B396}" type="presParOf" srcId="{A0C9905E-6DBF-7645-94A7-C4BCDADC46B9}" destId="{D3E2E567-EC04-E743-9B8C-985408EA1058}" srcOrd="0" destOrd="0" presId="urn:microsoft.com/office/officeart/2008/layout/HorizontalMultiLevelHierarchy"/>
    <dgm:cxn modelId="{36204824-C562-C54F-82D0-BE90DF84143E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6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8B956347-2626-1647-A3C2-0302E0551292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143F286-3303-1848-99A8-1C367D12E2F0}" type="presOf" srcId="{CC08C8E7-D5AB-9C4F-A78B-4A8C57EB2D22}" destId="{7111AE39-B455-7C4D-91F4-9E37E3822D07}" srcOrd="0" destOrd="0" presId="urn:microsoft.com/office/officeart/2008/layout/HorizontalMultiLevelHierarchy"/>
    <dgm:cxn modelId="{290D6B47-3B5B-1A47-B735-7B4370A9A075}" type="presOf" srcId="{BDC2CFA9-99C6-8347-9628-F8B57513FB8C}" destId="{93180932-306E-E545-95F9-2A5635FDC9F1}" srcOrd="0" destOrd="0" presId="urn:microsoft.com/office/officeart/2008/layout/HorizontalMultiLevelHierarchy"/>
    <dgm:cxn modelId="{60309C7E-4F26-814F-A9F6-08224EFABF98}" type="presOf" srcId="{2EFE4671-8583-3540-9262-1FC578B666F4}" destId="{3013142F-A3C7-F746-853E-2CA8B540A8DE}" srcOrd="0" destOrd="0" presId="urn:microsoft.com/office/officeart/2008/layout/HorizontalMultiLevelHierarchy"/>
    <dgm:cxn modelId="{CEBC8D23-5BC4-8849-AFC8-E35591C13631}" type="presOf" srcId="{773FD5F0-F007-F148-886B-86E72F86266E}" destId="{D3E2E567-EC04-E743-9B8C-985408EA1058}" srcOrd="0" destOrd="0" presId="urn:microsoft.com/office/officeart/2008/layout/HorizontalMultiLevelHierarchy"/>
    <dgm:cxn modelId="{4EC84D83-CB71-5A44-AC3B-E6AC1AD254DF}" type="presOf" srcId="{DD5BF61D-B843-C744-B9A9-3312A1287EF4}" destId="{C852AF5D-E3CA-F844-B775-08DD6E6FB940}" srcOrd="0" destOrd="0" presId="urn:microsoft.com/office/officeart/2008/layout/HorizontalMultiLevelHierarchy"/>
    <dgm:cxn modelId="{9E590D44-BD62-E04B-A746-CA8A74DFC32B}" type="presOf" srcId="{A73DCD64-89DF-3E4C-9543-0D417B51464E}" destId="{082A771F-69AF-7C4C-86CB-DF1CD8CB658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3D79F22-9A1D-B144-B003-1A9C2B8C79AF}" type="presOf" srcId="{A73DCD64-89DF-3E4C-9543-0D417B51464E}" destId="{F726EDD3-E670-9B47-8786-4F599884289D}" srcOrd="1" destOrd="0" presId="urn:microsoft.com/office/officeart/2008/layout/HorizontalMultiLevelHierarchy"/>
    <dgm:cxn modelId="{185A39F1-D445-6F43-8D23-F8BB989FA29C}" type="presParOf" srcId="{3013142F-A3C7-F746-853E-2CA8B540A8DE}" destId="{B764B132-0961-414E-B6FA-FB0C6C1C6CED}" srcOrd="0" destOrd="0" presId="urn:microsoft.com/office/officeart/2008/layout/HorizontalMultiLevelHierarchy"/>
    <dgm:cxn modelId="{C3D5F4FE-1B4A-0944-AB8A-B067BC60E1E8}" type="presParOf" srcId="{B764B132-0961-414E-B6FA-FB0C6C1C6CED}" destId="{7111AE39-B455-7C4D-91F4-9E37E3822D07}" srcOrd="0" destOrd="0" presId="urn:microsoft.com/office/officeart/2008/layout/HorizontalMultiLevelHierarchy"/>
    <dgm:cxn modelId="{3303C1EA-1EF9-0A40-99EF-CACF8B2897B5}" type="presParOf" srcId="{B764B132-0961-414E-B6FA-FB0C6C1C6CED}" destId="{551EC4E6-AE1D-DD43-B7C4-D7EFBEA2E636}" srcOrd="1" destOrd="0" presId="urn:microsoft.com/office/officeart/2008/layout/HorizontalMultiLevelHierarchy"/>
    <dgm:cxn modelId="{F94794E3-FCBA-EE47-B748-4DE4EE5C5F02}" type="presParOf" srcId="{551EC4E6-AE1D-DD43-B7C4-D7EFBEA2E636}" destId="{082A771F-69AF-7C4C-86CB-DF1CD8CB6581}" srcOrd="0" destOrd="0" presId="urn:microsoft.com/office/officeart/2008/layout/HorizontalMultiLevelHierarchy"/>
    <dgm:cxn modelId="{5A8F214F-5955-FF41-9044-B133D792BF4F}" type="presParOf" srcId="{082A771F-69AF-7C4C-86CB-DF1CD8CB6581}" destId="{F726EDD3-E670-9B47-8786-4F599884289D}" srcOrd="0" destOrd="0" presId="urn:microsoft.com/office/officeart/2008/layout/HorizontalMultiLevelHierarchy"/>
    <dgm:cxn modelId="{7E4132C3-B859-8246-84C8-84EBFD01C2BF}" type="presParOf" srcId="{551EC4E6-AE1D-DD43-B7C4-D7EFBEA2E636}" destId="{7B40AE63-0EA3-0747-BCE5-5F3AB0355BF2}" srcOrd="1" destOrd="0" presId="urn:microsoft.com/office/officeart/2008/layout/HorizontalMultiLevelHierarchy"/>
    <dgm:cxn modelId="{EBB3A306-CA67-014D-813A-501528DB60B5}" type="presParOf" srcId="{7B40AE63-0EA3-0747-BCE5-5F3AB0355BF2}" destId="{C852AF5D-E3CA-F844-B775-08DD6E6FB940}" srcOrd="0" destOrd="0" presId="urn:microsoft.com/office/officeart/2008/layout/HorizontalMultiLevelHierarchy"/>
    <dgm:cxn modelId="{E3361B1F-1A42-B04D-892F-CB2F19915CB7}" type="presParOf" srcId="{7B40AE63-0EA3-0747-BCE5-5F3AB0355BF2}" destId="{30463D07-8E7F-3146-97CE-76CE82648742}" srcOrd="1" destOrd="0" presId="urn:microsoft.com/office/officeart/2008/layout/HorizontalMultiLevelHierarchy"/>
    <dgm:cxn modelId="{2D8E5730-63A9-074D-9AA4-B28E406F95F6}" type="presParOf" srcId="{551EC4E6-AE1D-DD43-B7C4-D7EFBEA2E636}" destId="{93180932-306E-E545-95F9-2A5635FDC9F1}" srcOrd="2" destOrd="0" presId="urn:microsoft.com/office/officeart/2008/layout/HorizontalMultiLevelHierarchy"/>
    <dgm:cxn modelId="{62D4C9E1-5626-6B44-9737-0D994B560F32}" type="presParOf" srcId="{93180932-306E-E545-95F9-2A5635FDC9F1}" destId="{7A2CD5A7-70D6-DE44-803D-0740544CB367}" srcOrd="0" destOrd="0" presId="urn:microsoft.com/office/officeart/2008/layout/HorizontalMultiLevelHierarchy"/>
    <dgm:cxn modelId="{0556B497-B39F-0E49-A431-A85D7B78D44D}" type="presParOf" srcId="{551EC4E6-AE1D-DD43-B7C4-D7EFBEA2E636}" destId="{A0C9905E-6DBF-7645-94A7-C4BCDADC46B9}" srcOrd="3" destOrd="0" presId="urn:microsoft.com/office/officeart/2008/layout/HorizontalMultiLevelHierarchy"/>
    <dgm:cxn modelId="{1420DE04-B741-3946-A672-729CD31983CF}" type="presParOf" srcId="{A0C9905E-6DBF-7645-94A7-C4BCDADC46B9}" destId="{D3E2E567-EC04-E743-9B8C-985408EA1058}" srcOrd="0" destOrd="0" presId="urn:microsoft.com/office/officeart/2008/layout/HorizontalMultiLevelHierarchy"/>
    <dgm:cxn modelId="{0215A99E-AC2C-B34F-B4B7-FBDAE12597B1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b="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5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8624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09422" custLinFactNeighborX="51882" custLinFactNeighborY="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0553" custLinFactNeighborX="51882" custLinFactNeighborY="6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1021071-4204-A54E-AF85-7593012B726F}" type="presOf" srcId="{A73DCD64-89DF-3E4C-9543-0D417B51464E}" destId="{F726EDD3-E670-9B47-8786-4F599884289D}" srcOrd="1" destOrd="0" presId="urn:microsoft.com/office/officeart/2008/layout/HorizontalMultiLevelHierarchy"/>
    <dgm:cxn modelId="{D1F98943-A1D1-4345-A9FA-8734CE013E9D}" type="presOf" srcId="{CC08C8E7-D5AB-9C4F-A78B-4A8C57EB2D22}" destId="{7111AE39-B455-7C4D-91F4-9E37E3822D07}" srcOrd="0" destOrd="0" presId="urn:microsoft.com/office/officeart/2008/layout/HorizontalMultiLevelHierarchy"/>
    <dgm:cxn modelId="{2089A53F-0854-2540-B66E-547804E64554}" type="presOf" srcId="{BDC2CFA9-99C6-8347-9628-F8B57513FB8C}" destId="{7A2CD5A7-70D6-DE44-803D-0740544CB367}" srcOrd="1" destOrd="0" presId="urn:microsoft.com/office/officeart/2008/layout/HorizontalMultiLevelHierarchy"/>
    <dgm:cxn modelId="{915CE475-12F1-B442-8D9D-5F240D520A86}" type="presOf" srcId="{A73DCD64-89DF-3E4C-9543-0D417B51464E}" destId="{082A771F-69AF-7C4C-86CB-DF1CD8CB6581}" srcOrd="0" destOrd="0" presId="urn:microsoft.com/office/officeart/2008/layout/HorizontalMultiLevelHierarchy"/>
    <dgm:cxn modelId="{FAF1725B-9D94-4449-BF17-BE73884E0B6E}" type="presOf" srcId="{BDC2CFA9-99C6-8347-9628-F8B57513FB8C}" destId="{93180932-306E-E545-95F9-2A5635FDC9F1}" srcOrd="0" destOrd="0" presId="urn:microsoft.com/office/officeart/2008/layout/HorizontalMultiLevelHierarchy"/>
    <dgm:cxn modelId="{D14EA731-52DE-EB4C-B3BF-12183FB79792}" type="presOf" srcId="{2EFE4671-8583-3540-9262-1FC578B666F4}" destId="{3013142F-A3C7-F746-853E-2CA8B540A8DE}" srcOrd="0" destOrd="0" presId="urn:microsoft.com/office/officeart/2008/layout/HorizontalMultiLevelHierarchy"/>
    <dgm:cxn modelId="{180A44ED-11EE-0E4B-A209-317D630F6FEA}" type="presOf" srcId="{773FD5F0-F007-F148-886B-86E72F86266E}" destId="{D3E2E567-EC04-E743-9B8C-985408EA1058}" srcOrd="0" destOrd="0" presId="urn:microsoft.com/office/officeart/2008/layout/HorizontalMultiLevelHierarchy"/>
    <dgm:cxn modelId="{96908166-A2CD-ED47-B292-EFB34E662582}" type="presOf" srcId="{DD5BF61D-B843-C744-B9A9-3312A1287EF4}" destId="{C852AF5D-E3CA-F844-B775-08DD6E6FB940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F991D21-4E3D-984B-A1F6-76E7CDBBE2FC}" type="presParOf" srcId="{3013142F-A3C7-F746-853E-2CA8B540A8DE}" destId="{B764B132-0961-414E-B6FA-FB0C6C1C6CED}" srcOrd="0" destOrd="0" presId="urn:microsoft.com/office/officeart/2008/layout/HorizontalMultiLevelHierarchy"/>
    <dgm:cxn modelId="{D9725D3F-4D12-9D4F-B7FC-FEDF53EA1535}" type="presParOf" srcId="{B764B132-0961-414E-B6FA-FB0C6C1C6CED}" destId="{7111AE39-B455-7C4D-91F4-9E37E3822D07}" srcOrd="0" destOrd="0" presId="urn:microsoft.com/office/officeart/2008/layout/HorizontalMultiLevelHierarchy"/>
    <dgm:cxn modelId="{CF8F7C85-3FC6-014E-AE94-A837B4E2E1D2}" type="presParOf" srcId="{B764B132-0961-414E-B6FA-FB0C6C1C6CED}" destId="{551EC4E6-AE1D-DD43-B7C4-D7EFBEA2E636}" srcOrd="1" destOrd="0" presId="urn:microsoft.com/office/officeart/2008/layout/HorizontalMultiLevelHierarchy"/>
    <dgm:cxn modelId="{57AD0D58-1818-5943-823D-D0377D5F67F0}" type="presParOf" srcId="{551EC4E6-AE1D-DD43-B7C4-D7EFBEA2E636}" destId="{082A771F-69AF-7C4C-86CB-DF1CD8CB6581}" srcOrd="0" destOrd="0" presId="urn:microsoft.com/office/officeart/2008/layout/HorizontalMultiLevelHierarchy"/>
    <dgm:cxn modelId="{7810DF4A-9392-5B49-A3BD-39F9DFF63553}" type="presParOf" srcId="{082A771F-69AF-7C4C-86CB-DF1CD8CB6581}" destId="{F726EDD3-E670-9B47-8786-4F599884289D}" srcOrd="0" destOrd="0" presId="urn:microsoft.com/office/officeart/2008/layout/HorizontalMultiLevelHierarchy"/>
    <dgm:cxn modelId="{5AC6F579-DB9F-754F-9406-E0F1B8EABBDB}" type="presParOf" srcId="{551EC4E6-AE1D-DD43-B7C4-D7EFBEA2E636}" destId="{7B40AE63-0EA3-0747-BCE5-5F3AB0355BF2}" srcOrd="1" destOrd="0" presId="urn:microsoft.com/office/officeart/2008/layout/HorizontalMultiLevelHierarchy"/>
    <dgm:cxn modelId="{4B043120-F0F4-AF43-B043-B3B1DC867EFC}" type="presParOf" srcId="{7B40AE63-0EA3-0747-BCE5-5F3AB0355BF2}" destId="{C852AF5D-E3CA-F844-B775-08DD6E6FB940}" srcOrd="0" destOrd="0" presId="urn:microsoft.com/office/officeart/2008/layout/HorizontalMultiLevelHierarchy"/>
    <dgm:cxn modelId="{7E35E7A1-F6A1-CF4A-A4B5-BD2980DC5F34}" type="presParOf" srcId="{7B40AE63-0EA3-0747-BCE5-5F3AB0355BF2}" destId="{30463D07-8E7F-3146-97CE-76CE82648742}" srcOrd="1" destOrd="0" presId="urn:microsoft.com/office/officeart/2008/layout/HorizontalMultiLevelHierarchy"/>
    <dgm:cxn modelId="{C3D4E632-C8FB-0446-91FD-4DEBAD3C3B8A}" type="presParOf" srcId="{551EC4E6-AE1D-DD43-B7C4-D7EFBEA2E636}" destId="{93180932-306E-E545-95F9-2A5635FDC9F1}" srcOrd="2" destOrd="0" presId="urn:microsoft.com/office/officeart/2008/layout/HorizontalMultiLevelHierarchy"/>
    <dgm:cxn modelId="{9F52ABE4-1C2B-0B44-8760-DAC126BACE77}" type="presParOf" srcId="{93180932-306E-E545-95F9-2A5635FDC9F1}" destId="{7A2CD5A7-70D6-DE44-803D-0740544CB367}" srcOrd="0" destOrd="0" presId="urn:microsoft.com/office/officeart/2008/layout/HorizontalMultiLevelHierarchy"/>
    <dgm:cxn modelId="{253D17EC-2866-1043-9A8F-B9D092F0403B}" type="presParOf" srcId="{551EC4E6-AE1D-DD43-B7C4-D7EFBEA2E636}" destId="{A0C9905E-6DBF-7645-94A7-C4BCDADC46B9}" srcOrd="3" destOrd="0" presId="urn:microsoft.com/office/officeart/2008/layout/HorizontalMultiLevelHierarchy"/>
    <dgm:cxn modelId="{AD4082A6-40B4-F245-8D51-447340A40CB8}" type="presParOf" srcId="{A0C9905E-6DBF-7645-94A7-C4BCDADC46B9}" destId="{D3E2E567-EC04-E743-9B8C-985408EA1058}" srcOrd="0" destOrd="0" presId="urn:microsoft.com/office/officeart/2008/layout/HorizontalMultiLevelHierarchy"/>
    <dgm:cxn modelId="{65B96EC1-14EF-5F47-AC81-98DBE1A0A8F6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20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20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0897341-4EDE-AF42-A7AB-EF682605E5CF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B439CBD-B2B7-DD4E-877C-A4A8ACCF9D71}" type="parTrans" cxnId="{FECA8F03-AEF0-1E45-AF6A-19F371401CBB}">
      <dgm:prSet/>
      <dgm:spPr/>
      <dgm:t>
        <a:bodyPr/>
        <a:lstStyle/>
        <a:p>
          <a:endParaRPr lang="zh-CN" altLang="en-US"/>
        </a:p>
      </dgm:t>
    </dgm:pt>
    <dgm:pt modelId="{A0F57B90-7FB7-8343-BADE-5E35F45D1902}" type="sibTrans" cxnId="{FECA8F03-AEF0-1E45-AF6A-19F371401CBB}">
      <dgm:prSet/>
      <dgm:spPr/>
      <dgm:t>
        <a:bodyPr/>
        <a:lstStyle/>
        <a:p>
          <a:endParaRPr lang="zh-CN" altLang="en-US"/>
        </a:p>
      </dgm:t>
    </dgm:pt>
    <dgm:pt modelId="{31190EAA-AA50-8B43-A4DE-C179E223384A}">
      <dgm:prSet phldrT="[文本]" custT="1"/>
      <dgm:spPr/>
      <dgm:t>
        <a:bodyPr/>
        <a:lstStyle/>
        <a:p>
          <a:pPr algn="l"/>
          <a:r>
            <a:rPr lang="en-US" altLang="zh-CN" sz="2000" b="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2000" b="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20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6DBCF4-643A-C641-836A-ADFD4E779F34}" type="parTrans" cxnId="{CED7736F-D2BC-6D4B-909B-CCA5263D083A}">
      <dgm:prSet/>
      <dgm:spPr/>
      <dgm:t>
        <a:bodyPr/>
        <a:lstStyle/>
        <a:p>
          <a:endParaRPr lang="zh-CN" altLang="en-US"/>
        </a:p>
      </dgm:t>
    </dgm:pt>
    <dgm:pt modelId="{48A73BA0-F16F-324C-8DC9-749F26FA1D34}" type="sibTrans" cxnId="{CED7736F-D2BC-6D4B-909B-CCA5263D083A}">
      <dgm:prSet/>
      <dgm:spPr/>
      <dgm:t>
        <a:bodyPr/>
        <a:lstStyle/>
        <a:p>
          <a:endParaRPr lang="zh-CN" altLang="en-US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4" custScaleX="9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A54B386A-44AF-B24D-BA0B-D72F652AA4DF}" type="pres">
      <dgm:prSet presAssocID="{1B439CBD-B2B7-DD4E-877C-A4A8ACCF9D71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C27BA051-7666-E84C-B155-1E03F20F50EC}" type="pres">
      <dgm:prSet presAssocID="{1B439CBD-B2B7-DD4E-877C-A4A8ACCF9D71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A93DAD85-F440-774B-BFD8-D9F1CB74D5A6}" type="pres">
      <dgm:prSet presAssocID="{D0897341-4EDE-AF42-A7AB-EF682605E5CF}" presName="root2" presStyleCnt="0"/>
      <dgm:spPr/>
    </dgm:pt>
    <dgm:pt modelId="{C6F16587-CAE3-364D-9BA9-C41B94546B6B}" type="pres">
      <dgm:prSet presAssocID="{D0897341-4EDE-AF42-A7AB-EF682605E5CF}" presName="LevelTwoTextNode" presStyleLbl="node2" presStyleIdx="2" presStyleCnt="4" custScaleX="99997" custLinFactNeighborY="38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5281AF-A01D-D248-8FCD-6E6835C90E60}" type="pres">
      <dgm:prSet presAssocID="{D0897341-4EDE-AF42-A7AB-EF682605E5CF}" presName="level3hierChild" presStyleCnt="0"/>
      <dgm:spPr/>
    </dgm:pt>
    <dgm:pt modelId="{785DCDF6-EAB3-6C44-92B8-743A7FAA6F68}" type="pres">
      <dgm:prSet presAssocID="{E16DBCF4-643A-C641-836A-ADFD4E779F34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5CB29158-EC83-B542-B6F1-0A8DADAA01D1}" type="pres">
      <dgm:prSet presAssocID="{E16DBCF4-643A-C641-836A-ADFD4E779F34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E60E827-A4ED-6046-B4F4-C77C2BD71AFB}" type="pres">
      <dgm:prSet presAssocID="{31190EAA-AA50-8B43-A4DE-C179E223384A}" presName="root2" presStyleCnt="0"/>
      <dgm:spPr/>
    </dgm:pt>
    <dgm:pt modelId="{CA962C8C-BE59-9443-A34A-AF1C6EACD7D0}" type="pres">
      <dgm:prSet presAssocID="{31190EAA-AA50-8B43-A4DE-C179E223384A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4B848-421A-0D48-AA57-65EFB39C9D4D}" type="pres">
      <dgm:prSet presAssocID="{31190EAA-AA50-8B43-A4DE-C179E223384A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CE47F4E-92B8-DC4D-95CA-810BA370DEB1}" type="presOf" srcId="{A73DCD64-89DF-3E4C-9543-0D417B51464E}" destId="{082A771F-69AF-7C4C-86CB-DF1CD8CB6581}" srcOrd="0" destOrd="0" presId="urn:microsoft.com/office/officeart/2008/layout/HorizontalMultiLevelHierarchy"/>
    <dgm:cxn modelId="{1C444ECA-AE95-6544-996D-985E0C2A6911}" type="presOf" srcId="{773FD5F0-F007-F148-886B-86E72F86266E}" destId="{D3E2E567-EC04-E743-9B8C-985408EA1058}" srcOrd="0" destOrd="0" presId="urn:microsoft.com/office/officeart/2008/layout/HorizontalMultiLevelHierarchy"/>
    <dgm:cxn modelId="{BB4DEC24-3B05-E54C-A025-759725360551}" type="presOf" srcId="{E16DBCF4-643A-C641-836A-ADFD4E779F34}" destId="{5CB29158-EC83-B542-B6F1-0A8DADAA01D1}" srcOrd="1" destOrd="0" presId="urn:microsoft.com/office/officeart/2008/layout/HorizontalMultiLevelHierarchy"/>
    <dgm:cxn modelId="{4CC53976-3E4E-DC40-A33A-1AE0C5665917}" type="presOf" srcId="{CC08C8E7-D5AB-9C4F-A78B-4A8C57EB2D22}" destId="{7111AE39-B455-7C4D-91F4-9E37E3822D07}" srcOrd="0" destOrd="0" presId="urn:microsoft.com/office/officeart/2008/layout/HorizontalMultiLevelHierarchy"/>
    <dgm:cxn modelId="{CC4FDA82-1B81-4D46-8FCB-4EF43C1FA5E3}" type="presOf" srcId="{2EFE4671-8583-3540-9262-1FC578B666F4}" destId="{3013142F-A3C7-F746-853E-2CA8B540A8DE}" srcOrd="0" destOrd="0" presId="urn:microsoft.com/office/officeart/2008/layout/HorizontalMultiLevelHierarchy"/>
    <dgm:cxn modelId="{5B75642E-8FD8-8F49-83F8-00CA8F0EB7D2}" type="presOf" srcId="{D0897341-4EDE-AF42-A7AB-EF682605E5CF}" destId="{C6F16587-CAE3-364D-9BA9-C41B94546B6B}" srcOrd="0" destOrd="0" presId="urn:microsoft.com/office/officeart/2008/layout/HorizontalMultiLevelHierarchy"/>
    <dgm:cxn modelId="{3C845866-EFEE-C34F-8755-E8FD65662249}" type="presOf" srcId="{BDC2CFA9-99C6-8347-9628-F8B57513FB8C}" destId="{7A2CD5A7-70D6-DE44-803D-0740544CB367}" srcOrd="1" destOrd="0" presId="urn:microsoft.com/office/officeart/2008/layout/HorizontalMultiLevelHierarchy"/>
    <dgm:cxn modelId="{140D6A7B-B844-1D4A-B01D-B0FC3E2DF8D1}" type="presOf" srcId="{E16DBCF4-643A-C641-836A-ADFD4E779F34}" destId="{785DCDF6-EAB3-6C44-92B8-743A7FAA6F68}" srcOrd="0" destOrd="0" presId="urn:microsoft.com/office/officeart/2008/layout/HorizontalMultiLevelHierarchy"/>
    <dgm:cxn modelId="{8C222150-B4B8-B94D-896C-E75E3A253A93}" type="presOf" srcId="{A73DCD64-89DF-3E4C-9543-0D417B51464E}" destId="{F726EDD3-E670-9B47-8786-4F599884289D}" srcOrd="1" destOrd="0" presId="urn:microsoft.com/office/officeart/2008/layout/HorizontalMultiLevelHierarchy"/>
    <dgm:cxn modelId="{3C4799B2-7D8D-7D42-9BED-F8ED2F3929F6}" type="presOf" srcId="{31190EAA-AA50-8B43-A4DE-C179E223384A}" destId="{CA962C8C-BE59-9443-A34A-AF1C6EACD7D0}" srcOrd="0" destOrd="0" presId="urn:microsoft.com/office/officeart/2008/layout/HorizontalMultiLevelHierarchy"/>
    <dgm:cxn modelId="{822E35FF-6F9F-A045-BADF-5208D9B72700}" type="presOf" srcId="{DD5BF61D-B843-C744-B9A9-3312A1287EF4}" destId="{C852AF5D-E3CA-F844-B775-08DD6E6FB940}" srcOrd="0" destOrd="0" presId="urn:microsoft.com/office/officeart/2008/layout/HorizontalMultiLevelHierarchy"/>
    <dgm:cxn modelId="{19F09C39-EFC6-264D-BAD1-36A44CC99A79}" type="presOf" srcId="{BDC2CFA9-99C6-8347-9628-F8B57513FB8C}" destId="{93180932-306E-E545-95F9-2A5635FDC9F1}" srcOrd="0" destOrd="0" presId="urn:microsoft.com/office/officeart/2008/layout/HorizontalMultiLevelHierarchy"/>
    <dgm:cxn modelId="{0257998C-1FCF-5049-806A-2DB3596EB37E}" type="presOf" srcId="{1B439CBD-B2B7-DD4E-877C-A4A8ACCF9D71}" destId="{C27BA051-7666-E84C-B155-1E03F20F50EC}" srcOrd="1" destOrd="0" presId="urn:microsoft.com/office/officeart/2008/layout/HorizontalMultiLevelHierarchy"/>
    <dgm:cxn modelId="{CED7736F-D2BC-6D4B-909B-CCA5263D083A}" srcId="{CC08C8E7-D5AB-9C4F-A78B-4A8C57EB2D22}" destId="{31190EAA-AA50-8B43-A4DE-C179E223384A}" srcOrd="3" destOrd="0" parTransId="{E16DBCF4-643A-C641-836A-ADFD4E779F34}" sibTransId="{48A73BA0-F16F-324C-8DC9-749F26FA1D34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64A2A2B-C154-5846-ACA0-9D0B635FF8DD}" type="presOf" srcId="{1B439CBD-B2B7-DD4E-877C-A4A8ACCF9D71}" destId="{A54B386A-44AF-B24D-BA0B-D72F652AA4DF}" srcOrd="0" destOrd="0" presId="urn:microsoft.com/office/officeart/2008/layout/HorizontalMultiLevelHierarchy"/>
    <dgm:cxn modelId="{FECA8F03-AEF0-1E45-AF6A-19F371401CBB}" srcId="{CC08C8E7-D5AB-9C4F-A78B-4A8C57EB2D22}" destId="{D0897341-4EDE-AF42-A7AB-EF682605E5CF}" srcOrd="2" destOrd="0" parTransId="{1B439CBD-B2B7-DD4E-877C-A4A8ACCF9D71}" sibTransId="{A0F57B90-7FB7-8343-BADE-5E35F45D1902}"/>
    <dgm:cxn modelId="{C92B14BE-61F9-594D-A007-1D1A117051D8}" type="presParOf" srcId="{3013142F-A3C7-F746-853E-2CA8B540A8DE}" destId="{B764B132-0961-414E-B6FA-FB0C6C1C6CED}" srcOrd="0" destOrd="0" presId="urn:microsoft.com/office/officeart/2008/layout/HorizontalMultiLevelHierarchy"/>
    <dgm:cxn modelId="{8882DB50-8910-9F46-BA77-462B8862E3C4}" type="presParOf" srcId="{B764B132-0961-414E-B6FA-FB0C6C1C6CED}" destId="{7111AE39-B455-7C4D-91F4-9E37E3822D07}" srcOrd="0" destOrd="0" presId="urn:microsoft.com/office/officeart/2008/layout/HorizontalMultiLevelHierarchy"/>
    <dgm:cxn modelId="{14EACA55-EFC9-3345-A0E2-F4CB9C55AB7F}" type="presParOf" srcId="{B764B132-0961-414E-B6FA-FB0C6C1C6CED}" destId="{551EC4E6-AE1D-DD43-B7C4-D7EFBEA2E636}" srcOrd="1" destOrd="0" presId="urn:microsoft.com/office/officeart/2008/layout/HorizontalMultiLevelHierarchy"/>
    <dgm:cxn modelId="{EC67F515-E36A-1442-BDAC-39D03576025D}" type="presParOf" srcId="{551EC4E6-AE1D-DD43-B7C4-D7EFBEA2E636}" destId="{082A771F-69AF-7C4C-86CB-DF1CD8CB6581}" srcOrd="0" destOrd="0" presId="urn:microsoft.com/office/officeart/2008/layout/HorizontalMultiLevelHierarchy"/>
    <dgm:cxn modelId="{2E2D103D-FA6B-CE47-8C4D-111D3DCC16B4}" type="presParOf" srcId="{082A771F-69AF-7C4C-86CB-DF1CD8CB6581}" destId="{F726EDD3-E670-9B47-8786-4F599884289D}" srcOrd="0" destOrd="0" presId="urn:microsoft.com/office/officeart/2008/layout/HorizontalMultiLevelHierarchy"/>
    <dgm:cxn modelId="{331A07AE-AC75-E04D-BCF7-383A5FF278B7}" type="presParOf" srcId="{551EC4E6-AE1D-DD43-B7C4-D7EFBEA2E636}" destId="{7B40AE63-0EA3-0747-BCE5-5F3AB0355BF2}" srcOrd="1" destOrd="0" presId="urn:microsoft.com/office/officeart/2008/layout/HorizontalMultiLevelHierarchy"/>
    <dgm:cxn modelId="{41233948-C118-5D4B-82FD-5B4A966765DC}" type="presParOf" srcId="{7B40AE63-0EA3-0747-BCE5-5F3AB0355BF2}" destId="{C852AF5D-E3CA-F844-B775-08DD6E6FB940}" srcOrd="0" destOrd="0" presId="urn:microsoft.com/office/officeart/2008/layout/HorizontalMultiLevelHierarchy"/>
    <dgm:cxn modelId="{703D0B15-6340-C945-9F8B-9781DB6EE668}" type="presParOf" srcId="{7B40AE63-0EA3-0747-BCE5-5F3AB0355BF2}" destId="{30463D07-8E7F-3146-97CE-76CE82648742}" srcOrd="1" destOrd="0" presId="urn:microsoft.com/office/officeart/2008/layout/HorizontalMultiLevelHierarchy"/>
    <dgm:cxn modelId="{33B8F7D4-33D7-5047-96B3-C2E922A8B8E1}" type="presParOf" srcId="{551EC4E6-AE1D-DD43-B7C4-D7EFBEA2E636}" destId="{93180932-306E-E545-95F9-2A5635FDC9F1}" srcOrd="2" destOrd="0" presId="urn:microsoft.com/office/officeart/2008/layout/HorizontalMultiLevelHierarchy"/>
    <dgm:cxn modelId="{133794E8-6BCC-AD43-8054-142B02ED3244}" type="presParOf" srcId="{93180932-306E-E545-95F9-2A5635FDC9F1}" destId="{7A2CD5A7-70D6-DE44-803D-0740544CB367}" srcOrd="0" destOrd="0" presId="urn:microsoft.com/office/officeart/2008/layout/HorizontalMultiLevelHierarchy"/>
    <dgm:cxn modelId="{84662175-EBE6-A340-90B6-D59D96CA5104}" type="presParOf" srcId="{551EC4E6-AE1D-DD43-B7C4-D7EFBEA2E636}" destId="{A0C9905E-6DBF-7645-94A7-C4BCDADC46B9}" srcOrd="3" destOrd="0" presId="urn:microsoft.com/office/officeart/2008/layout/HorizontalMultiLevelHierarchy"/>
    <dgm:cxn modelId="{F2F179DA-0B0B-C549-860A-13D0323BA3C3}" type="presParOf" srcId="{A0C9905E-6DBF-7645-94A7-C4BCDADC46B9}" destId="{D3E2E567-EC04-E743-9B8C-985408EA1058}" srcOrd="0" destOrd="0" presId="urn:microsoft.com/office/officeart/2008/layout/HorizontalMultiLevelHierarchy"/>
    <dgm:cxn modelId="{CB32180D-DDCD-2A45-A284-8C8088AF6409}" type="presParOf" srcId="{A0C9905E-6DBF-7645-94A7-C4BCDADC46B9}" destId="{1488A531-D252-B440-B1DA-4363F37F8970}" srcOrd="1" destOrd="0" presId="urn:microsoft.com/office/officeart/2008/layout/HorizontalMultiLevelHierarchy"/>
    <dgm:cxn modelId="{A742899F-CB9C-1740-A5F9-C2E21F327665}" type="presParOf" srcId="{551EC4E6-AE1D-DD43-B7C4-D7EFBEA2E636}" destId="{A54B386A-44AF-B24D-BA0B-D72F652AA4DF}" srcOrd="4" destOrd="0" presId="urn:microsoft.com/office/officeart/2008/layout/HorizontalMultiLevelHierarchy"/>
    <dgm:cxn modelId="{0F6C61B2-75AA-9143-B526-D294FD933A88}" type="presParOf" srcId="{A54B386A-44AF-B24D-BA0B-D72F652AA4DF}" destId="{C27BA051-7666-E84C-B155-1E03F20F50EC}" srcOrd="0" destOrd="0" presId="urn:microsoft.com/office/officeart/2008/layout/HorizontalMultiLevelHierarchy"/>
    <dgm:cxn modelId="{F9E3602E-7859-C848-8CA2-7C3A3C59816A}" type="presParOf" srcId="{551EC4E6-AE1D-DD43-B7C4-D7EFBEA2E636}" destId="{A93DAD85-F440-774B-BFD8-D9F1CB74D5A6}" srcOrd="5" destOrd="0" presId="urn:microsoft.com/office/officeart/2008/layout/HorizontalMultiLevelHierarchy"/>
    <dgm:cxn modelId="{2D3A3BA6-83F7-714C-B5A1-F03D78B1F077}" type="presParOf" srcId="{A93DAD85-F440-774B-BFD8-D9F1CB74D5A6}" destId="{C6F16587-CAE3-364D-9BA9-C41B94546B6B}" srcOrd="0" destOrd="0" presId="urn:microsoft.com/office/officeart/2008/layout/HorizontalMultiLevelHierarchy"/>
    <dgm:cxn modelId="{95C12369-BC66-864D-B717-718E9BB6E46C}" type="presParOf" srcId="{A93DAD85-F440-774B-BFD8-D9F1CB74D5A6}" destId="{DB5281AF-A01D-D248-8FCD-6E6835C90E60}" srcOrd="1" destOrd="0" presId="urn:microsoft.com/office/officeart/2008/layout/HorizontalMultiLevelHierarchy"/>
    <dgm:cxn modelId="{500AB304-B812-8140-8C93-A8610F008FA3}" type="presParOf" srcId="{551EC4E6-AE1D-DD43-B7C4-D7EFBEA2E636}" destId="{785DCDF6-EAB3-6C44-92B8-743A7FAA6F68}" srcOrd="6" destOrd="0" presId="urn:microsoft.com/office/officeart/2008/layout/HorizontalMultiLevelHierarchy"/>
    <dgm:cxn modelId="{024BED8C-DF35-354A-9D4D-9CEDA5313642}" type="presParOf" srcId="{785DCDF6-EAB3-6C44-92B8-743A7FAA6F68}" destId="{5CB29158-EC83-B542-B6F1-0A8DADAA01D1}" srcOrd="0" destOrd="0" presId="urn:microsoft.com/office/officeart/2008/layout/HorizontalMultiLevelHierarchy"/>
    <dgm:cxn modelId="{71E932FB-EE2E-F84D-A1F4-9AD86B05E599}" type="presParOf" srcId="{551EC4E6-AE1D-DD43-B7C4-D7EFBEA2E636}" destId="{8E60E827-A4ED-6046-B4F4-C77C2BD71AFB}" srcOrd="7" destOrd="0" presId="urn:microsoft.com/office/officeart/2008/layout/HorizontalMultiLevelHierarchy"/>
    <dgm:cxn modelId="{61C16028-A38B-5648-A140-DF9E29E2B6CC}" type="presParOf" srcId="{8E60E827-A4ED-6046-B4F4-C77C2BD71AFB}" destId="{CA962C8C-BE59-9443-A34A-AF1C6EACD7D0}" srcOrd="0" destOrd="0" presId="urn:microsoft.com/office/officeart/2008/layout/HorizontalMultiLevelHierarchy"/>
    <dgm:cxn modelId="{53A0863E-480F-A346-981F-21763260EF5D}" type="presParOf" srcId="{8E60E827-A4ED-6046-B4F4-C77C2BD71AFB}" destId="{2BC4B848-421A-0D48-AA57-65EFB39C9D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4739470-6197-0E41-AAB7-AFECC26CC4D5}" type="presOf" srcId="{773FD5F0-F007-F148-886B-86E72F86266E}" destId="{D3E2E567-EC04-E743-9B8C-985408EA1058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43A1675-D454-7446-8C14-7504FA555600}" type="presOf" srcId="{BDC2CFA9-99C6-8347-9628-F8B57513FB8C}" destId="{7A2CD5A7-70D6-DE44-803D-0740544CB367}" srcOrd="1" destOrd="0" presId="urn:microsoft.com/office/officeart/2008/layout/HorizontalMultiLevelHierarchy"/>
    <dgm:cxn modelId="{059F7F6F-F12A-9E4C-9DCC-EF5852938196}" type="presOf" srcId="{2EFE4671-8583-3540-9262-1FC578B666F4}" destId="{3013142F-A3C7-F746-853E-2CA8B540A8DE}" srcOrd="0" destOrd="0" presId="urn:microsoft.com/office/officeart/2008/layout/HorizontalMultiLevelHierarchy"/>
    <dgm:cxn modelId="{BC6D4EAF-6CA4-9A44-895D-0C9C671D7D7B}" type="presOf" srcId="{CC08C8E7-D5AB-9C4F-A78B-4A8C57EB2D22}" destId="{7111AE39-B455-7C4D-91F4-9E37E3822D07}" srcOrd="0" destOrd="0" presId="urn:microsoft.com/office/officeart/2008/layout/HorizontalMultiLevelHierarchy"/>
    <dgm:cxn modelId="{7BD1EE08-DD80-C443-B72A-936F7B1D0EC0}" type="presOf" srcId="{BDC2CFA9-99C6-8347-9628-F8B57513FB8C}" destId="{93180932-306E-E545-95F9-2A5635FDC9F1}" srcOrd="0" destOrd="0" presId="urn:microsoft.com/office/officeart/2008/layout/HorizontalMultiLevelHierarchy"/>
    <dgm:cxn modelId="{F25FA9A4-C42C-EE40-8CEA-2311AD0BBE04}" type="presOf" srcId="{A73DCD64-89DF-3E4C-9543-0D417B51464E}" destId="{F726EDD3-E670-9B47-8786-4F599884289D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A3F577E-1258-8549-888F-6F5DDDE63E51}" type="presOf" srcId="{DD5BF61D-B843-C744-B9A9-3312A1287EF4}" destId="{C852AF5D-E3CA-F844-B775-08DD6E6FB940}" srcOrd="0" destOrd="0" presId="urn:microsoft.com/office/officeart/2008/layout/HorizontalMultiLevelHierarchy"/>
    <dgm:cxn modelId="{0E766058-76EA-FA40-83AF-0F41CEA70085}" type="presOf" srcId="{A73DCD64-89DF-3E4C-9543-0D417B51464E}" destId="{082A771F-69AF-7C4C-86CB-DF1CD8CB6581}" srcOrd="0" destOrd="0" presId="urn:microsoft.com/office/officeart/2008/layout/HorizontalMultiLevelHierarchy"/>
    <dgm:cxn modelId="{90A0B8D3-CC63-9244-B30E-209AD01CB4F5}" type="presParOf" srcId="{3013142F-A3C7-F746-853E-2CA8B540A8DE}" destId="{B764B132-0961-414E-B6FA-FB0C6C1C6CED}" srcOrd="0" destOrd="0" presId="urn:microsoft.com/office/officeart/2008/layout/HorizontalMultiLevelHierarchy"/>
    <dgm:cxn modelId="{1C4BF0EC-A509-CB43-B5E2-C097F0877968}" type="presParOf" srcId="{B764B132-0961-414E-B6FA-FB0C6C1C6CED}" destId="{7111AE39-B455-7C4D-91F4-9E37E3822D07}" srcOrd="0" destOrd="0" presId="urn:microsoft.com/office/officeart/2008/layout/HorizontalMultiLevelHierarchy"/>
    <dgm:cxn modelId="{4D176F81-363A-CC49-85CE-766CF39945B8}" type="presParOf" srcId="{B764B132-0961-414E-B6FA-FB0C6C1C6CED}" destId="{551EC4E6-AE1D-DD43-B7C4-D7EFBEA2E636}" srcOrd="1" destOrd="0" presId="urn:microsoft.com/office/officeart/2008/layout/HorizontalMultiLevelHierarchy"/>
    <dgm:cxn modelId="{F7C0E957-3150-B34B-B066-5C09D9947499}" type="presParOf" srcId="{551EC4E6-AE1D-DD43-B7C4-D7EFBEA2E636}" destId="{082A771F-69AF-7C4C-86CB-DF1CD8CB6581}" srcOrd="0" destOrd="0" presId="urn:microsoft.com/office/officeart/2008/layout/HorizontalMultiLevelHierarchy"/>
    <dgm:cxn modelId="{3777D207-BEC7-8F4F-9E88-8F320D4DFCC3}" type="presParOf" srcId="{082A771F-69AF-7C4C-86CB-DF1CD8CB6581}" destId="{F726EDD3-E670-9B47-8786-4F599884289D}" srcOrd="0" destOrd="0" presId="urn:microsoft.com/office/officeart/2008/layout/HorizontalMultiLevelHierarchy"/>
    <dgm:cxn modelId="{BCB04499-8742-0946-A227-AF6BA51EA5B1}" type="presParOf" srcId="{551EC4E6-AE1D-DD43-B7C4-D7EFBEA2E636}" destId="{7B40AE63-0EA3-0747-BCE5-5F3AB0355BF2}" srcOrd="1" destOrd="0" presId="urn:microsoft.com/office/officeart/2008/layout/HorizontalMultiLevelHierarchy"/>
    <dgm:cxn modelId="{8FCE4235-2F6A-EB45-A484-9ADCF28ABD33}" type="presParOf" srcId="{7B40AE63-0EA3-0747-BCE5-5F3AB0355BF2}" destId="{C852AF5D-E3CA-F844-B775-08DD6E6FB940}" srcOrd="0" destOrd="0" presId="urn:microsoft.com/office/officeart/2008/layout/HorizontalMultiLevelHierarchy"/>
    <dgm:cxn modelId="{E2C9C198-BC5A-4E4B-9968-A39A09EF316E}" type="presParOf" srcId="{7B40AE63-0EA3-0747-BCE5-5F3AB0355BF2}" destId="{30463D07-8E7F-3146-97CE-76CE82648742}" srcOrd="1" destOrd="0" presId="urn:microsoft.com/office/officeart/2008/layout/HorizontalMultiLevelHierarchy"/>
    <dgm:cxn modelId="{9B680B3D-BC40-564E-BC4D-1899FE5D10BA}" type="presParOf" srcId="{551EC4E6-AE1D-DD43-B7C4-D7EFBEA2E636}" destId="{93180932-306E-E545-95F9-2A5635FDC9F1}" srcOrd="2" destOrd="0" presId="urn:microsoft.com/office/officeart/2008/layout/HorizontalMultiLevelHierarchy"/>
    <dgm:cxn modelId="{BD7B5E30-620D-EF42-83AE-1DB632DFFC83}" type="presParOf" srcId="{93180932-306E-E545-95F9-2A5635FDC9F1}" destId="{7A2CD5A7-70D6-DE44-803D-0740544CB367}" srcOrd="0" destOrd="0" presId="urn:microsoft.com/office/officeart/2008/layout/HorizontalMultiLevelHierarchy"/>
    <dgm:cxn modelId="{1FC31AEA-8A7A-A943-AEBF-366EC5C6B2BA}" type="presParOf" srcId="{551EC4E6-AE1D-DD43-B7C4-D7EFBEA2E636}" destId="{A0C9905E-6DBF-7645-94A7-C4BCDADC46B9}" srcOrd="3" destOrd="0" presId="urn:microsoft.com/office/officeart/2008/layout/HorizontalMultiLevelHierarchy"/>
    <dgm:cxn modelId="{FB877948-F86C-7F4D-B3B3-7AF3D3F63F19}" type="presParOf" srcId="{A0C9905E-6DBF-7645-94A7-C4BCDADC46B9}" destId="{D3E2E567-EC04-E743-9B8C-985408EA1058}" srcOrd="0" destOrd="0" presId="urn:microsoft.com/office/officeart/2008/layout/HorizontalMultiLevelHierarchy"/>
    <dgm:cxn modelId="{57722A27-93FB-9645-9C48-BFD1F7C50F6C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第十章 垄断竞争市场中的企业决策</a:t>
          </a:r>
          <a:endParaRPr lang="zh-CN" altLang="en-US" sz="24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24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400" b="0" dirty="0" smtClean="0"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 垄断竞争市场中的企业决策</a:t>
          </a:r>
          <a:endParaRPr lang="zh-CN" altLang="en-US" sz="24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400" b="0" dirty="0" smtClean="0">
              <a:latin typeface="Microsoft YaHei" charset="-122"/>
              <a:ea typeface="Microsoft YaHei" charset="-122"/>
              <a:cs typeface="Microsoft YaHei" charset="-122"/>
            </a:rPr>
            <a:t>10.3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 对垄断竞争市场的评价</a:t>
          </a:r>
          <a:endParaRPr lang="zh-CN" altLang="en-US" sz="24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5657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LinFactNeighborX="46170" custLinFactNeighborY="-46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 custLinFactNeighborX="46170" custLinFactNeighborY="-46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938A9782-2B6B-8141-99DA-6568305E0C38}" type="pres">
      <dgm:prSet presAssocID="{45267C76-6276-B44A-878A-9D61B556EBD7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LinFactNeighborX="46170" custLinFactNeighborY="-46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A027D707-AC09-3640-8AD8-D8013B1C01FE}" type="presOf" srcId="{A73DCD64-89DF-3E4C-9543-0D417B51464E}" destId="{F726EDD3-E670-9B47-8786-4F599884289D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926DD99-07E7-1B46-915F-F786884D30F8}" type="presOf" srcId="{2EFE4671-8583-3540-9262-1FC578B666F4}" destId="{3013142F-A3C7-F746-853E-2CA8B540A8DE}" srcOrd="0" destOrd="0" presId="urn:microsoft.com/office/officeart/2008/layout/HorizontalMultiLevelHierarchy"/>
    <dgm:cxn modelId="{3081C05C-9FD3-7A4D-92D6-FEDACF1AA60C}" type="presOf" srcId="{45267C76-6276-B44A-878A-9D61B556EBD7}" destId="{1F2800E8-CF94-FD43-8D0E-7E4B278315B1}" srcOrd="0" destOrd="0" presId="urn:microsoft.com/office/officeart/2008/layout/HorizontalMultiLevelHierarchy"/>
    <dgm:cxn modelId="{932BCA59-AAA8-0641-B56B-74D0A4924042}" type="presOf" srcId="{9BA062DA-6B7A-FC4F-B1BB-7CC4C74C72CE}" destId="{1C998B4A-F8C8-5D49-862A-38B9C7611407}" srcOrd="0" destOrd="0" presId="urn:microsoft.com/office/officeart/2008/layout/HorizontalMultiLevelHierarchy"/>
    <dgm:cxn modelId="{9BF1F661-DE06-F041-8083-669E686AEDCE}" type="presOf" srcId="{DD5BF61D-B843-C744-B9A9-3312A1287EF4}" destId="{C852AF5D-E3CA-F844-B775-08DD6E6FB940}" srcOrd="0" destOrd="0" presId="urn:microsoft.com/office/officeart/2008/layout/HorizontalMultiLevelHierarchy"/>
    <dgm:cxn modelId="{0124CD7A-0F5C-6A42-8703-5F07D8729882}" type="presOf" srcId="{CC08C8E7-D5AB-9C4F-A78B-4A8C57EB2D22}" destId="{7111AE39-B455-7C4D-91F4-9E37E3822D07}" srcOrd="0" destOrd="0" presId="urn:microsoft.com/office/officeart/2008/layout/HorizontalMultiLevelHierarchy"/>
    <dgm:cxn modelId="{701F8B58-2E39-A546-AC19-CBE792048C61}" type="presOf" srcId="{773FD5F0-F007-F148-886B-86E72F86266E}" destId="{D3E2E567-EC04-E743-9B8C-985408EA1058}" srcOrd="0" destOrd="0" presId="urn:microsoft.com/office/officeart/2008/layout/HorizontalMultiLevelHierarchy"/>
    <dgm:cxn modelId="{2F46D931-B70B-664F-98CB-5C526B7AA476}" type="presOf" srcId="{45267C76-6276-B44A-878A-9D61B556EBD7}" destId="{938A9782-2B6B-8141-99DA-6568305E0C38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084EA901-0A82-374B-9CE5-3F766FBF927A}" type="presOf" srcId="{A73DCD64-89DF-3E4C-9543-0D417B51464E}" destId="{082A771F-69AF-7C4C-86CB-DF1CD8CB6581}" srcOrd="0" destOrd="0" presId="urn:microsoft.com/office/officeart/2008/layout/HorizontalMultiLevelHierarchy"/>
    <dgm:cxn modelId="{A981DF21-E65A-3645-9051-A03ED78CAEFE}" type="presOf" srcId="{BDC2CFA9-99C6-8347-9628-F8B57513FB8C}" destId="{93180932-306E-E545-95F9-2A5635FDC9F1}" srcOrd="0" destOrd="0" presId="urn:microsoft.com/office/officeart/2008/layout/HorizontalMultiLevelHierarchy"/>
    <dgm:cxn modelId="{DD848E93-D86F-BD44-94C0-D353B7848264}" type="presOf" srcId="{BDC2CFA9-99C6-8347-9628-F8B57513FB8C}" destId="{7A2CD5A7-70D6-DE44-803D-0740544CB367}" srcOrd="1" destOrd="0" presId="urn:microsoft.com/office/officeart/2008/layout/HorizontalMultiLevelHierarchy"/>
    <dgm:cxn modelId="{3BA7CD07-C24D-8348-943F-8C03C076166A}" type="presParOf" srcId="{3013142F-A3C7-F746-853E-2CA8B540A8DE}" destId="{B764B132-0961-414E-B6FA-FB0C6C1C6CED}" srcOrd="0" destOrd="0" presId="urn:microsoft.com/office/officeart/2008/layout/HorizontalMultiLevelHierarchy"/>
    <dgm:cxn modelId="{0472EEBA-4818-8B4A-B27E-F812A94554D8}" type="presParOf" srcId="{B764B132-0961-414E-B6FA-FB0C6C1C6CED}" destId="{7111AE39-B455-7C4D-91F4-9E37E3822D07}" srcOrd="0" destOrd="0" presId="urn:microsoft.com/office/officeart/2008/layout/HorizontalMultiLevelHierarchy"/>
    <dgm:cxn modelId="{D961A3CF-1D75-1A42-ACDB-5272EBC4A418}" type="presParOf" srcId="{B764B132-0961-414E-B6FA-FB0C6C1C6CED}" destId="{551EC4E6-AE1D-DD43-B7C4-D7EFBEA2E636}" srcOrd="1" destOrd="0" presId="urn:microsoft.com/office/officeart/2008/layout/HorizontalMultiLevelHierarchy"/>
    <dgm:cxn modelId="{FBBE4AFF-7833-3745-B845-62DD1AF05CA4}" type="presParOf" srcId="{551EC4E6-AE1D-DD43-B7C4-D7EFBEA2E636}" destId="{082A771F-69AF-7C4C-86CB-DF1CD8CB6581}" srcOrd="0" destOrd="0" presId="urn:microsoft.com/office/officeart/2008/layout/HorizontalMultiLevelHierarchy"/>
    <dgm:cxn modelId="{CF9CC85D-FFC7-A34B-A93A-6905BAA7C596}" type="presParOf" srcId="{082A771F-69AF-7C4C-86CB-DF1CD8CB6581}" destId="{F726EDD3-E670-9B47-8786-4F599884289D}" srcOrd="0" destOrd="0" presId="urn:microsoft.com/office/officeart/2008/layout/HorizontalMultiLevelHierarchy"/>
    <dgm:cxn modelId="{97D023B3-0DC2-8B4E-B25C-A82275506BBC}" type="presParOf" srcId="{551EC4E6-AE1D-DD43-B7C4-D7EFBEA2E636}" destId="{7B40AE63-0EA3-0747-BCE5-5F3AB0355BF2}" srcOrd="1" destOrd="0" presId="urn:microsoft.com/office/officeart/2008/layout/HorizontalMultiLevelHierarchy"/>
    <dgm:cxn modelId="{91FEB57E-5497-F24F-9738-5EDC8F811A37}" type="presParOf" srcId="{7B40AE63-0EA3-0747-BCE5-5F3AB0355BF2}" destId="{C852AF5D-E3CA-F844-B775-08DD6E6FB940}" srcOrd="0" destOrd="0" presId="urn:microsoft.com/office/officeart/2008/layout/HorizontalMultiLevelHierarchy"/>
    <dgm:cxn modelId="{11CE7CE9-9E88-594F-A4B3-6D7AA3534F6F}" type="presParOf" srcId="{7B40AE63-0EA3-0747-BCE5-5F3AB0355BF2}" destId="{30463D07-8E7F-3146-97CE-76CE82648742}" srcOrd="1" destOrd="0" presId="urn:microsoft.com/office/officeart/2008/layout/HorizontalMultiLevelHierarchy"/>
    <dgm:cxn modelId="{BAF2B8F0-4616-4845-AC4F-5CB1F20D82CB}" type="presParOf" srcId="{551EC4E6-AE1D-DD43-B7C4-D7EFBEA2E636}" destId="{93180932-306E-E545-95F9-2A5635FDC9F1}" srcOrd="2" destOrd="0" presId="urn:microsoft.com/office/officeart/2008/layout/HorizontalMultiLevelHierarchy"/>
    <dgm:cxn modelId="{26025724-2C39-CB4E-8DDF-833CDA56F072}" type="presParOf" srcId="{93180932-306E-E545-95F9-2A5635FDC9F1}" destId="{7A2CD5A7-70D6-DE44-803D-0740544CB367}" srcOrd="0" destOrd="0" presId="urn:microsoft.com/office/officeart/2008/layout/HorizontalMultiLevelHierarchy"/>
    <dgm:cxn modelId="{8F14C219-2FD9-7145-98D2-36E35E3A1330}" type="presParOf" srcId="{551EC4E6-AE1D-DD43-B7C4-D7EFBEA2E636}" destId="{A0C9905E-6DBF-7645-94A7-C4BCDADC46B9}" srcOrd="3" destOrd="0" presId="urn:microsoft.com/office/officeart/2008/layout/HorizontalMultiLevelHierarchy"/>
    <dgm:cxn modelId="{4E63BA8A-9D79-5648-AB9A-FC1D43BDB039}" type="presParOf" srcId="{A0C9905E-6DBF-7645-94A7-C4BCDADC46B9}" destId="{D3E2E567-EC04-E743-9B8C-985408EA1058}" srcOrd="0" destOrd="0" presId="urn:microsoft.com/office/officeart/2008/layout/HorizontalMultiLevelHierarchy"/>
    <dgm:cxn modelId="{25E47185-CDF7-DD45-9741-C83483517BD6}" type="presParOf" srcId="{A0C9905E-6DBF-7645-94A7-C4BCDADC46B9}" destId="{1488A531-D252-B440-B1DA-4363F37F8970}" srcOrd="1" destOrd="0" presId="urn:microsoft.com/office/officeart/2008/layout/HorizontalMultiLevelHierarchy"/>
    <dgm:cxn modelId="{E0BA2702-6373-E249-8CD3-52DA8880331D}" type="presParOf" srcId="{551EC4E6-AE1D-DD43-B7C4-D7EFBEA2E636}" destId="{1F2800E8-CF94-FD43-8D0E-7E4B278315B1}" srcOrd="4" destOrd="0" presId="urn:microsoft.com/office/officeart/2008/layout/HorizontalMultiLevelHierarchy"/>
    <dgm:cxn modelId="{DEADE8EF-DDC8-6F48-8CB4-0D7A191B0A91}" type="presParOf" srcId="{1F2800E8-CF94-FD43-8D0E-7E4B278315B1}" destId="{938A9782-2B6B-8141-99DA-6568305E0C38}" srcOrd="0" destOrd="0" presId="urn:microsoft.com/office/officeart/2008/layout/HorizontalMultiLevelHierarchy"/>
    <dgm:cxn modelId="{643889ED-567C-284C-9DBE-9CA84EC938A3}" type="presParOf" srcId="{551EC4E6-AE1D-DD43-B7C4-D7EFBEA2E636}" destId="{7377E58F-198D-DE48-B3AF-2D2AF67C403D}" srcOrd="5" destOrd="0" presId="urn:microsoft.com/office/officeart/2008/layout/HorizontalMultiLevelHierarchy"/>
    <dgm:cxn modelId="{14E51226-635B-D145-936D-71BBDC2E9871}" type="presParOf" srcId="{7377E58F-198D-DE48-B3AF-2D2AF67C403D}" destId="{1C998B4A-F8C8-5D49-862A-38B9C7611407}" srcOrd="0" destOrd="0" presId="urn:microsoft.com/office/officeart/2008/layout/HorizontalMultiLevelHierarchy"/>
    <dgm:cxn modelId="{BE1534ED-A925-AC44-A9EA-60FF50225378}" type="presParOf" srcId="{7377E58F-198D-DE48-B3AF-2D2AF67C403D}" destId="{F9C8551A-E3F5-1A41-9D81-BA411262A9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24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58193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8193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4C17237-5626-B94D-8C3F-6FA6EEE278E7}" type="presOf" srcId="{BDC2CFA9-99C6-8347-9628-F8B57513FB8C}" destId="{93180932-306E-E545-95F9-2A5635FDC9F1}" srcOrd="0" destOrd="0" presId="urn:microsoft.com/office/officeart/2008/layout/HorizontalMultiLevelHierarchy"/>
    <dgm:cxn modelId="{59B17F3A-FA08-0047-AA77-60DC161B6B70}" type="presOf" srcId="{773FD5F0-F007-F148-886B-86E72F86266E}" destId="{D3E2E567-EC04-E743-9B8C-985408EA1058}" srcOrd="0" destOrd="0" presId="urn:microsoft.com/office/officeart/2008/layout/HorizontalMultiLevelHierarchy"/>
    <dgm:cxn modelId="{0459939F-33A8-974A-B1A0-F0D913BA0FD9}" type="presOf" srcId="{A73DCD64-89DF-3E4C-9543-0D417B51464E}" destId="{F726EDD3-E670-9B47-8786-4F599884289D}" srcOrd="1" destOrd="0" presId="urn:microsoft.com/office/officeart/2008/layout/HorizontalMultiLevelHierarchy"/>
    <dgm:cxn modelId="{9A7B5FAF-C3EC-CB43-B6D0-4C79965CF659}" type="presOf" srcId="{2EFE4671-8583-3540-9262-1FC578B666F4}" destId="{3013142F-A3C7-F746-853E-2CA8B540A8DE}" srcOrd="0" destOrd="0" presId="urn:microsoft.com/office/officeart/2008/layout/HorizontalMultiLevelHierarchy"/>
    <dgm:cxn modelId="{9C11EA81-B8FB-2D40-95DF-2C514155BD61}" type="presOf" srcId="{CC08C8E7-D5AB-9C4F-A78B-4A8C57EB2D22}" destId="{7111AE39-B455-7C4D-91F4-9E37E3822D07}" srcOrd="0" destOrd="0" presId="urn:microsoft.com/office/officeart/2008/layout/HorizontalMultiLevelHierarchy"/>
    <dgm:cxn modelId="{6F6971A6-CF3E-BD45-A433-0FF343CBBF15}" type="presOf" srcId="{A73DCD64-89DF-3E4C-9543-0D417B51464E}" destId="{082A771F-69AF-7C4C-86CB-DF1CD8CB6581}" srcOrd="0" destOrd="0" presId="urn:microsoft.com/office/officeart/2008/layout/HorizontalMultiLevelHierarchy"/>
    <dgm:cxn modelId="{3CBB6C6C-15EF-F54E-97BC-78CFE9F73648}" type="presOf" srcId="{BDC2CFA9-99C6-8347-9628-F8B57513FB8C}" destId="{7A2CD5A7-70D6-DE44-803D-0740544CB367}" srcOrd="1" destOrd="0" presId="urn:microsoft.com/office/officeart/2008/layout/HorizontalMultiLevelHierarchy"/>
    <dgm:cxn modelId="{7375A426-4C2B-C148-B814-DFF36980BF0F}" type="presOf" srcId="{DD5BF61D-B843-C744-B9A9-3312A1287EF4}" destId="{C852AF5D-E3CA-F844-B775-08DD6E6FB940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2D6DFB91-98E0-C64B-8862-47169C54A99E}" type="presParOf" srcId="{3013142F-A3C7-F746-853E-2CA8B540A8DE}" destId="{B764B132-0961-414E-B6FA-FB0C6C1C6CED}" srcOrd="0" destOrd="0" presId="urn:microsoft.com/office/officeart/2008/layout/HorizontalMultiLevelHierarchy"/>
    <dgm:cxn modelId="{693D6F29-F1DA-0B46-B63A-0EFD7B127613}" type="presParOf" srcId="{B764B132-0961-414E-B6FA-FB0C6C1C6CED}" destId="{7111AE39-B455-7C4D-91F4-9E37E3822D07}" srcOrd="0" destOrd="0" presId="urn:microsoft.com/office/officeart/2008/layout/HorizontalMultiLevelHierarchy"/>
    <dgm:cxn modelId="{A3A0160E-8F9A-8646-8271-DF9FFBF9F70E}" type="presParOf" srcId="{B764B132-0961-414E-B6FA-FB0C6C1C6CED}" destId="{551EC4E6-AE1D-DD43-B7C4-D7EFBEA2E636}" srcOrd="1" destOrd="0" presId="urn:microsoft.com/office/officeart/2008/layout/HorizontalMultiLevelHierarchy"/>
    <dgm:cxn modelId="{798AEA45-FCCE-B04D-A387-D5AD68C1987F}" type="presParOf" srcId="{551EC4E6-AE1D-DD43-B7C4-D7EFBEA2E636}" destId="{082A771F-69AF-7C4C-86CB-DF1CD8CB6581}" srcOrd="0" destOrd="0" presId="urn:microsoft.com/office/officeart/2008/layout/HorizontalMultiLevelHierarchy"/>
    <dgm:cxn modelId="{E66C204C-B7FB-514F-8A6A-58366041BB44}" type="presParOf" srcId="{082A771F-69AF-7C4C-86CB-DF1CD8CB6581}" destId="{F726EDD3-E670-9B47-8786-4F599884289D}" srcOrd="0" destOrd="0" presId="urn:microsoft.com/office/officeart/2008/layout/HorizontalMultiLevelHierarchy"/>
    <dgm:cxn modelId="{D4535735-78C5-A74D-A580-19C9AF6BF0D4}" type="presParOf" srcId="{551EC4E6-AE1D-DD43-B7C4-D7EFBEA2E636}" destId="{7B40AE63-0EA3-0747-BCE5-5F3AB0355BF2}" srcOrd="1" destOrd="0" presId="urn:microsoft.com/office/officeart/2008/layout/HorizontalMultiLevelHierarchy"/>
    <dgm:cxn modelId="{48687236-E1BA-8040-A1B1-47DE74DD3AFB}" type="presParOf" srcId="{7B40AE63-0EA3-0747-BCE5-5F3AB0355BF2}" destId="{C852AF5D-E3CA-F844-B775-08DD6E6FB940}" srcOrd="0" destOrd="0" presId="urn:microsoft.com/office/officeart/2008/layout/HorizontalMultiLevelHierarchy"/>
    <dgm:cxn modelId="{1FB3FD8C-3B4C-354E-B411-7ECA074B9E00}" type="presParOf" srcId="{7B40AE63-0EA3-0747-BCE5-5F3AB0355BF2}" destId="{30463D07-8E7F-3146-97CE-76CE82648742}" srcOrd="1" destOrd="0" presId="urn:microsoft.com/office/officeart/2008/layout/HorizontalMultiLevelHierarchy"/>
    <dgm:cxn modelId="{6D70320F-C20A-0344-9468-CA1FD29C1C8F}" type="presParOf" srcId="{551EC4E6-AE1D-DD43-B7C4-D7EFBEA2E636}" destId="{93180932-306E-E545-95F9-2A5635FDC9F1}" srcOrd="2" destOrd="0" presId="urn:microsoft.com/office/officeart/2008/layout/HorizontalMultiLevelHierarchy"/>
    <dgm:cxn modelId="{D70DB593-B90C-5C4B-B106-7BD24314F39A}" type="presParOf" srcId="{93180932-306E-E545-95F9-2A5635FDC9F1}" destId="{7A2CD5A7-70D6-DE44-803D-0740544CB367}" srcOrd="0" destOrd="0" presId="urn:microsoft.com/office/officeart/2008/layout/HorizontalMultiLevelHierarchy"/>
    <dgm:cxn modelId="{B35D5DF0-048B-FD4A-BFE7-97FF6809C4FC}" type="presParOf" srcId="{551EC4E6-AE1D-DD43-B7C4-D7EFBEA2E636}" destId="{A0C9905E-6DBF-7645-94A7-C4BCDADC46B9}" srcOrd="3" destOrd="0" presId="urn:microsoft.com/office/officeart/2008/layout/HorizontalMultiLevelHierarchy"/>
    <dgm:cxn modelId="{0CDDC40C-8433-C444-9D77-C3E3C8979642}" type="presParOf" srcId="{A0C9905E-6DBF-7645-94A7-C4BCDADC46B9}" destId="{D3E2E567-EC04-E743-9B8C-985408EA1058}" srcOrd="0" destOrd="0" presId="urn:microsoft.com/office/officeart/2008/layout/HorizontalMultiLevelHierarchy"/>
    <dgm:cxn modelId="{06C09351-B9A6-4F45-8EF8-A27ECC3FA73B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64716" custScaleY="53596" custLinFactNeighborX="-91416" custLinFactNeighborY="33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FC6960D-EB40-714C-B401-6D84E5B2C908}" type="presOf" srcId="{773FD5F0-F007-F148-886B-86E72F86266E}" destId="{D3E2E567-EC04-E743-9B8C-985408EA1058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525943D-E7AF-1C4F-B912-7DAC8A261300}" type="presOf" srcId="{2EFE4671-8583-3540-9262-1FC578B666F4}" destId="{3013142F-A3C7-F746-853E-2CA8B540A8DE}" srcOrd="0" destOrd="0" presId="urn:microsoft.com/office/officeart/2008/layout/HorizontalMultiLevelHierarchy"/>
    <dgm:cxn modelId="{B560904D-D75E-B641-9A8F-E3CBABBC2908}" type="presOf" srcId="{BDC2CFA9-99C6-8347-9628-F8B57513FB8C}" destId="{93180932-306E-E545-95F9-2A5635FDC9F1}" srcOrd="0" destOrd="0" presId="urn:microsoft.com/office/officeart/2008/layout/HorizontalMultiLevelHierarchy"/>
    <dgm:cxn modelId="{51D61B02-BD51-794A-87FE-ED24010DE894}" type="presOf" srcId="{BDC2CFA9-99C6-8347-9628-F8B57513FB8C}" destId="{7A2CD5A7-70D6-DE44-803D-0740544CB367}" srcOrd="1" destOrd="0" presId="urn:microsoft.com/office/officeart/2008/layout/HorizontalMultiLevelHierarchy"/>
    <dgm:cxn modelId="{4AEC406B-97A4-AA4D-A33D-BE16CFA1AF60}" type="presOf" srcId="{DD5BF61D-B843-C744-B9A9-3312A1287EF4}" destId="{C852AF5D-E3CA-F844-B775-08DD6E6FB940}" srcOrd="0" destOrd="0" presId="urn:microsoft.com/office/officeart/2008/layout/HorizontalMultiLevelHierarchy"/>
    <dgm:cxn modelId="{1EF162C0-84A9-4040-974E-75581F905FC5}" type="presOf" srcId="{CC08C8E7-D5AB-9C4F-A78B-4A8C57EB2D22}" destId="{7111AE39-B455-7C4D-91F4-9E37E3822D07}" srcOrd="0" destOrd="0" presId="urn:microsoft.com/office/officeart/2008/layout/HorizontalMultiLevelHierarchy"/>
    <dgm:cxn modelId="{DC6161B4-82C0-614E-A519-0311A3C76DF9}" type="presOf" srcId="{A73DCD64-89DF-3E4C-9543-0D417B51464E}" destId="{082A771F-69AF-7C4C-86CB-DF1CD8CB658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79688EC-B840-064F-91AB-DE18F351F60F}" type="presOf" srcId="{A73DCD64-89DF-3E4C-9543-0D417B51464E}" destId="{F726EDD3-E670-9B47-8786-4F599884289D}" srcOrd="1" destOrd="0" presId="urn:microsoft.com/office/officeart/2008/layout/HorizontalMultiLevelHierarchy"/>
    <dgm:cxn modelId="{14AE1CDF-912F-CC4C-8252-3F17499C9E7C}" type="presParOf" srcId="{3013142F-A3C7-F746-853E-2CA8B540A8DE}" destId="{B764B132-0961-414E-B6FA-FB0C6C1C6CED}" srcOrd="0" destOrd="0" presId="urn:microsoft.com/office/officeart/2008/layout/HorizontalMultiLevelHierarchy"/>
    <dgm:cxn modelId="{7D23EB0A-8E10-CC46-B105-EA4EE6949169}" type="presParOf" srcId="{B764B132-0961-414E-B6FA-FB0C6C1C6CED}" destId="{7111AE39-B455-7C4D-91F4-9E37E3822D07}" srcOrd="0" destOrd="0" presId="urn:microsoft.com/office/officeart/2008/layout/HorizontalMultiLevelHierarchy"/>
    <dgm:cxn modelId="{9354967A-E24F-3242-9616-1AF388D84FF2}" type="presParOf" srcId="{B764B132-0961-414E-B6FA-FB0C6C1C6CED}" destId="{551EC4E6-AE1D-DD43-B7C4-D7EFBEA2E636}" srcOrd="1" destOrd="0" presId="urn:microsoft.com/office/officeart/2008/layout/HorizontalMultiLevelHierarchy"/>
    <dgm:cxn modelId="{FA95F4D3-43EA-8C41-83C8-A32D41D300CD}" type="presParOf" srcId="{551EC4E6-AE1D-DD43-B7C4-D7EFBEA2E636}" destId="{082A771F-69AF-7C4C-86CB-DF1CD8CB6581}" srcOrd="0" destOrd="0" presId="urn:microsoft.com/office/officeart/2008/layout/HorizontalMultiLevelHierarchy"/>
    <dgm:cxn modelId="{7CCC67CD-59EE-2840-8F46-1F594CCFC0D0}" type="presParOf" srcId="{082A771F-69AF-7C4C-86CB-DF1CD8CB6581}" destId="{F726EDD3-E670-9B47-8786-4F599884289D}" srcOrd="0" destOrd="0" presId="urn:microsoft.com/office/officeart/2008/layout/HorizontalMultiLevelHierarchy"/>
    <dgm:cxn modelId="{0F67BE59-5320-5A40-BDF7-32C2EA926902}" type="presParOf" srcId="{551EC4E6-AE1D-DD43-B7C4-D7EFBEA2E636}" destId="{7B40AE63-0EA3-0747-BCE5-5F3AB0355BF2}" srcOrd="1" destOrd="0" presId="urn:microsoft.com/office/officeart/2008/layout/HorizontalMultiLevelHierarchy"/>
    <dgm:cxn modelId="{D0FF3842-CD3C-3641-87D7-D1D64C7DDB8F}" type="presParOf" srcId="{7B40AE63-0EA3-0747-BCE5-5F3AB0355BF2}" destId="{C852AF5D-E3CA-F844-B775-08DD6E6FB940}" srcOrd="0" destOrd="0" presId="urn:microsoft.com/office/officeart/2008/layout/HorizontalMultiLevelHierarchy"/>
    <dgm:cxn modelId="{5B9FAEA6-C3C6-E349-9406-D7EFBE6665E2}" type="presParOf" srcId="{7B40AE63-0EA3-0747-BCE5-5F3AB0355BF2}" destId="{30463D07-8E7F-3146-97CE-76CE82648742}" srcOrd="1" destOrd="0" presId="urn:microsoft.com/office/officeart/2008/layout/HorizontalMultiLevelHierarchy"/>
    <dgm:cxn modelId="{61F0ECF2-B21C-1E46-8F4E-B0B30186F2D2}" type="presParOf" srcId="{551EC4E6-AE1D-DD43-B7C4-D7EFBEA2E636}" destId="{93180932-306E-E545-95F9-2A5635FDC9F1}" srcOrd="2" destOrd="0" presId="urn:microsoft.com/office/officeart/2008/layout/HorizontalMultiLevelHierarchy"/>
    <dgm:cxn modelId="{B579A79A-9200-0B40-B405-5E067C4FBBEA}" type="presParOf" srcId="{93180932-306E-E545-95F9-2A5635FDC9F1}" destId="{7A2CD5A7-70D6-DE44-803D-0740544CB367}" srcOrd="0" destOrd="0" presId="urn:microsoft.com/office/officeart/2008/layout/HorizontalMultiLevelHierarchy"/>
    <dgm:cxn modelId="{46C42745-486D-5849-83B8-E80A8833CF6F}" type="presParOf" srcId="{551EC4E6-AE1D-DD43-B7C4-D7EFBEA2E636}" destId="{A0C9905E-6DBF-7645-94A7-C4BCDADC46B9}" srcOrd="3" destOrd="0" presId="urn:microsoft.com/office/officeart/2008/layout/HorizontalMultiLevelHierarchy"/>
    <dgm:cxn modelId="{8DEDB0E8-E00A-1846-ABCC-A4C09618A127}" type="presParOf" srcId="{A0C9905E-6DBF-7645-94A7-C4BCDADC46B9}" destId="{D3E2E567-EC04-E743-9B8C-985408EA1058}" srcOrd="0" destOrd="0" presId="urn:microsoft.com/office/officeart/2008/layout/HorizontalMultiLevelHierarchy"/>
    <dgm:cxn modelId="{B83B0291-F3BD-E94A-9BA3-5C45485D6D2E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64716" custScaleY="53596" custLinFactNeighborX="-91416" custLinFactNeighborY="33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4AABAE6-D01D-E643-AB73-50CC97D2F3EA}" type="presOf" srcId="{773FD5F0-F007-F148-886B-86E72F86266E}" destId="{D3E2E567-EC04-E743-9B8C-985408EA1058}" srcOrd="0" destOrd="0" presId="urn:microsoft.com/office/officeart/2008/layout/HorizontalMultiLevelHierarchy"/>
    <dgm:cxn modelId="{107F1DCA-5713-1D48-9B5F-1DA7B957CEBB}" type="presOf" srcId="{A73DCD64-89DF-3E4C-9543-0D417B51464E}" destId="{082A771F-69AF-7C4C-86CB-DF1CD8CB6581}" srcOrd="0" destOrd="0" presId="urn:microsoft.com/office/officeart/2008/layout/HorizontalMultiLevelHierarchy"/>
    <dgm:cxn modelId="{E8893FFF-3046-6946-A7D3-252438C179FB}" type="presOf" srcId="{2EFE4671-8583-3540-9262-1FC578B666F4}" destId="{3013142F-A3C7-F746-853E-2CA8B540A8DE}" srcOrd="0" destOrd="0" presId="urn:microsoft.com/office/officeart/2008/layout/HorizontalMultiLevelHierarchy"/>
    <dgm:cxn modelId="{9CC27B11-131A-5D4E-B721-9DF1A01FC148}" type="presOf" srcId="{BDC2CFA9-99C6-8347-9628-F8B57513FB8C}" destId="{7A2CD5A7-70D6-DE44-803D-0740544CB367}" srcOrd="1" destOrd="0" presId="urn:microsoft.com/office/officeart/2008/layout/HorizontalMultiLevelHierarchy"/>
    <dgm:cxn modelId="{4143D771-218D-634A-BD49-CBE855DD3ABA}" type="presOf" srcId="{DD5BF61D-B843-C744-B9A9-3312A1287EF4}" destId="{C852AF5D-E3CA-F844-B775-08DD6E6FB940}" srcOrd="0" destOrd="0" presId="urn:microsoft.com/office/officeart/2008/layout/HorizontalMultiLevelHierarchy"/>
    <dgm:cxn modelId="{6D6111A9-3614-F946-AEDC-C36EF5B697DE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AF9859F-A226-ED49-8E6C-874F9E1B8C65}" type="presOf" srcId="{BDC2CFA9-99C6-8347-9628-F8B57513FB8C}" destId="{93180932-306E-E545-95F9-2A5635FDC9F1}" srcOrd="0" destOrd="0" presId="urn:microsoft.com/office/officeart/2008/layout/HorizontalMultiLevelHierarchy"/>
    <dgm:cxn modelId="{554D12EB-8F87-2940-BE9D-56168B1CB95D}" type="presOf" srcId="{A73DCD64-89DF-3E4C-9543-0D417B51464E}" destId="{F726EDD3-E670-9B47-8786-4F599884289D}" srcOrd="1" destOrd="0" presId="urn:microsoft.com/office/officeart/2008/layout/HorizontalMultiLevelHierarchy"/>
    <dgm:cxn modelId="{259A26DE-63DF-AC41-9604-D6A86C5F7CB7}" type="presParOf" srcId="{3013142F-A3C7-F746-853E-2CA8B540A8DE}" destId="{B764B132-0961-414E-B6FA-FB0C6C1C6CED}" srcOrd="0" destOrd="0" presId="urn:microsoft.com/office/officeart/2008/layout/HorizontalMultiLevelHierarchy"/>
    <dgm:cxn modelId="{252A0811-1088-244E-843E-542CE698DAFF}" type="presParOf" srcId="{B764B132-0961-414E-B6FA-FB0C6C1C6CED}" destId="{7111AE39-B455-7C4D-91F4-9E37E3822D07}" srcOrd="0" destOrd="0" presId="urn:microsoft.com/office/officeart/2008/layout/HorizontalMultiLevelHierarchy"/>
    <dgm:cxn modelId="{02F2A5C2-0F2B-2C48-9C41-DC38F2274DAD}" type="presParOf" srcId="{B764B132-0961-414E-B6FA-FB0C6C1C6CED}" destId="{551EC4E6-AE1D-DD43-B7C4-D7EFBEA2E636}" srcOrd="1" destOrd="0" presId="urn:microsoft.com/office/officeart/2008/layout/HorizontalMultiLevelHierarchy"/>
    <dgm:cxn modelId="{EACB73E8-0833-714D-910C-7539F769E3C7}" type="presParOf" srcId="{551EC4E6-AE1D-DD43-B7C4-D7EFBEA2E636}" destId="{082A771F-69AF-7C4C-86CB-DF1CD8CB6581}" srcOrd="0" destOrd="0" presId="urn:microsoft.com/office/officeart/2008/layout/HorizontalMultiLevelHierarchy"/>
    <dgm:cxn modelId="{DED699BD-707C-5F4E-BF10-70BD1A69CAB5}" type="presParOf" srcId="{082A771F-69AF-7C4C-86CB-DF1CD8CB6581}" destId="{F726EDD3-E670-9B47-8786-4F599884289D}" srcOrd="0" destOrd="0" presId="urn:microsoft.com/office/officeart/2008/layout/HorizontalMultiLevelHierarchy"/>
    <dgm:cxn modelId="{5D50BFDB-A9EE-474E-B28A-BEB7A2AE359E}" type="presParOf" srcId="{551EC4E6-AE1D-DD43-B7C4-D7EFBEA2E636}" destId="{7B40AE63-0EA3-0747-BCE5-5F3AB0355BF2}" srcOrd="1" destOrd="0" presId="urn:microsoft.com/office/officeart/2008/layout/HorizontalMultiLevelHierarchy"/>
    <dgm:cxn modelId="{DE949888-4C4D-B64F-8B1C-AB659C219F1B}" type="presParOf" srcId="{7B40AE63-0EA3-0747-BCE5-5F3AB0355BF2}" destId="{C852AF5D-E3CA-F844-B775-08DD6E6FB940}" srcOrd="0" destOrd="0" presId="urn:microsoft.com/office/officeart/2008/layout/HorizontalMultiLevelHierarchy"/>
    <dgm:cxn modelId="{B3294D00-C7C2-D64B-BB7B-C91ECAAF5E4A}" type="presParOf" srcId="{7B40AE63-0EA3-0747-BCE5-5F3AB0355BF2}" destId="{30463D07-8E7F-3146-97CE-76CE82648742}" srcOrd="1" destOrd="0" presId="urn:microsoft.com/office/officeart/2008/layout/HorizontalMultiLevelHierarchy"/>
    <dgm:cxn modelId="{15D00DCB-DE5E-894E-BB38-C9AD3E73E93E}" type="presParOf" srcId="{551EC4E6-AE1D-DD43-B7C4-D7EFBEA2E636}" destId="{93180932-306E-E545-95F9-2A5635FDC9F1}" srcOrd="2" destOrd="0" presId="urn:microsoft.com/office/officeart/2008/layout/HorizontalMultiLevelHierarchy"/>
    <dgm:cxn modelId="{F00191BB-13BD-4346-9125-A094D0D60EF9}" type="presParOf" srcId="{93180932-306E-E545-95F9-2A5635FDC9F1}" destId="{7A2CD5A7-70D6-DE44-803D-0740544CB367}" srcOrd="0" destOrd="0" presId="urn:microsoft.com/office/officeart/2008/layout/HorizontalMultiLevelHierarchy"/>
    <dgm:cxn modelId="{B3D731D6-E6C4-0340-BF53-B438CCD5F075}" type="presParOf" srcId="{551EC4E6-AE1D-DD43-B7C4-D7EFBEA2E636}" destId="{A0C9905E-6DBF-7645-94A7-C4BCDADC46B9}" srcOrd="3" destOrd="0" presId="urn:microsoft.com/office/officeart/2008/layout/HorizontalMultiLevelHierarchy"/>
    <dgm:cxn modelId="{35732D15-DA15-5940-A5F5-6D46A367FB1F}" type="presParOf" srcId="{A0C9905E-6DBF-7645-94A7-C4BCDADC46B9}" destId="{D3E2E567-EC04-E743-9B8C-985408EA1058}" srcOrd="0" destOrd="0" presId="urn:microsoft.com/office/officeart/2008/layout/HorizontalMultiLevelHierarchy"/>
    <dgm:cxn modelId="{6D1CE1E8-1460-4E40-BD48-78AFA990EF61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64716" custScaleY="53596" custLinFactNeighborX="-91416" custLinFactNeighborY="33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9355DA4-7A53-5446-8EEA-9F5B67459BD3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4880FCE-1443-644D-A456-C612A314907A}" type="presOf" srcId="{773FD5F0-F007-F148-886B-86E72F86266E}" destId="{D3E2E567-EC04-E743-9B8C-985408EA1058}" srcOrd="0" destOrd="0" presId="urn:microsoft.com/office/officeart/2008/layout/HorizontalMultiLevelHierarchy"/>
    <dgm:cxn modelId="{238600B8-4EDA-A64F-A351-88EE82A1BBFD}" type="presOf" srcId="{BDC2CFA9-99C6-8347-9628-F8B57513FB8C}" destId="{93180932-306E-E545-95F9-2A5635FDC9F1}" srcOrd="0" destOrd="0" presId="urn:microsoft.com/office/officeart/2008/layout/HorizontalMultiLevelHierarchy"/>
    <dgm:cxn modelId="{11FBC9C9-D6F0-3D49-83AA-F220EDE8B843}" type="presOf" srcId="{2EFE4671-8583-3540-9262-1FC578B666F4}" destId="{3013142F-A3C7-F746-853E-2CA8B540A8DE}" srcOrd="0" destOrd="0" presId="urn:microsoft.com/office/officeart/2008/layout/HorizontalMultiLevelHierarchy"/>
    <dgm:cxn modelId="{6BEEB09D-32B4-954E-A9F6-C53D80A2B343}" type="presOf" srcId="{DD5BF61D-B843-C744-B9A9-3312A1287EF4}" destId="{C852AF5D-E3CA-F844-B775-08DD6E6FB940}" srcOrd="0" destOrd="0" presId="urn:microsoft.com/office/officeart/2008/layout/HorizontalMultiLevelHierarchy"/>
    <dgm:cxn modelId="{4DAC58B2-0A6B-9D4A-9C71-8C9DF5D82218}" type="presOf" srcId="{CC08C8E7-D5AB-9C4F-A78B-4A8C57EB2D22}" destId="{7111AE39-B455-7C4D-91F4-9E37E3822D07}" srcOrd="0" destOrd="0" presId="urn:microsoft.com/office/officeart/2008/layout/HorizontalMultiLevelHierarchy"/>
    <dgm:cxn modelId="{3F1311C0-F479-5A46-B3B8-98C01D2B35B6}" type="presOf" srcId="{BDC2CFA9-99C6-8347-9628-F8B57513FB8C}" destId="{7A2CD5A7-70D6-DE44-803D-0740544CB367}" srcOrd="1" destOrd="0" presId="urn:microsoft.com/office/officeart/2008/layout/HorizontalMultiLevelHierarchy"/>
    <dgm:cxn modelId="{3EE9205B-2A71-E548-B349-1594117C6E48}" type="presOf" srcId="{A73DCD64-89DF-3E4C-9543-0D417B51464E}" destId="{F726EDD3-E670-9B47-8786-4F599884289D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682C618-434D-8045-AC68-658F540A1CC3}" type="presParOf" srcId="{3013142F-A3C7-F746-853E-2CA8B540A8DE}" destId="{B764B132-0961-414E-B6FA-FB0C6C1C6CED}" srcOrd="0" destOrd="0" presId="urn:microsoft.com/office/officeart/2008/layout/HorizontalMultiLevelHierarchy"/>
    <dgm:cxn modelId="{B49273BA-869F-E14E-B6DC-3A227067EDD3}" type="presParOf" srcId="{B764B132-0961-414E-B6FA-FB0C6C1C6CED}" destId="{7111AE39-B455-7C4D-91F4-9E37E3822D07}" srcOrd="0" destOrd="0" presId="urn:microsoft.com/office/officeart/2008/layout/HorizontalMultiLevelHierarchy"/>
    <dgm:cxn modelId="{BE67DB07-BF3B-AF46-A6E4-5AED6870F4FA}" type="presParOf" srcId="{B764B132-0961-414E-B6FA-FB0C6C1C6CED}" destId="{551EC4E6-AE1D-DD43-B7C4-D7EFBEA2E636}" srcOrd="1" destOrd="0" presId="urn:microsoft.com/office/officeart/2008/layout/HorizontalMultiLevelHierarchy"/>
    <dgm:cxn modelId="{AAC3BDFA-443F-DB40-847E-F1CB39AA58BD}" type="presParOf" srcId="{551EC4E6-AE1D-DD43-B7C4-D7EFBEA2E636}" destId="{082A771F-69AF-7C4C-86CB-DF1CD8CB6581}" srcOrd="0" destOrd="0" presId="urn:microsoft.com/office/officeart/2008/layout/HorizontalMultiLevelHierarchy"/>
    <dgm:cxn modelId="{CC097F1F-C021-5E44-82C1-D203A2BF21D9}" type="presParOf" srcId="{082A771F-69AF-7C4C-86CB-DF1CD8CB6581}" destId="{F726EDD3-E670-9B47-8786-4F599884289D}" srcOrd="0" destOrd="0" presId="urn:microsoft.com/office/officeart/2008/layout/HorizontalMultiLevelHierarchy"/>
    <dgm:cxn modelId="{83EFE8A8-9C13-3B4D-8706-618F923DA1A8}" type="presParOf" srcId="{551EC4E6-AE1D-DD43-B7C4-D7EFBEA2E636}" destId="{7B40AE63-0EA3-0747-BCE5-5F3AB0355BF2}" srcOrd="1" destOrd="0" presId="urn:microsoft.com/office/officeart/2008/layout/HorizontalMultiLevelHierarchy"/>
    <dgm:cxn modelId="{AC52733F-9F4A-BB43-94D2-C5B54C6061C9}" type="presParOf" srcId="{7B40AE63-0EA3-0747-BCE5-5F3AB0355BF2}" destId="{C852AF5D-E3CA-F844-B775-08DD6E6FB940}" srcOrd="0" destOrd="0" presId="urn:microsoft.com/office/officeart/2008/layout/HorizontalMultiLevelHierarchy"/>
    <dgm:cxn modelId="{5E5C6ADB-3E39-C14F-94ED-770633694396}" type="presParOf" srcId="{7B40AE63-0EA3-0747-BCE5-5F3AB0355BF2}" destId="{30463D07-8E7F-3146-97CE-76CE82648742}" srcOrd="1" destOrd="0" presId="urn:microsoft.com/office/officeart/2008/layout/HorizontalMultiLevelHierarchy"/>
    <dgm:cxn modelId="{3DAA9608-0A7C-C045-9F87-3FFBA742F1E0}" type="presParOf" srcId="{551EC4E6-AE1D-DD43-B7C4-D7EFBEA2E636}" destId="{93180932-306E-E545-95F9-2A5635FDC9F1}" srcOrd="2" destOrd="0" presId="urn:microsoft.com/office/officeart/2008/layout/HorizontalMultiLevelHierarchy"/>
    <dgm:cxn modelId="{D9557FB6-139B-7A45-A5F8-32A5E9DB3035}" type="presParOf" srcId="{93180932-306E-E545-95F9-2A5635FDC9F1}" destId="{7A2CD5A7-70D6-DE44-803D-0740544CB367}" srcOrd="0" destOrd="0" presId="urn:microsoft.com/office/officeart/2008/layout/HorizontalMultiLevelHierarchy"/>
    <dgm:cxn modelId="{D566AA10-0F2C-7840-B5A4-090C9BC8AE3D}" type="presParOf" srcId="{551EC4E6-AE1D-DD43-B7C4-D7EFBEA2E636}" destId="{A0C9905E-6DBF-7645-94A7-C4BCDADC46B9}" srcOrd="3" destOrd="0" presId="urn:microsoft.com/office/officeart/2008/layout/HorizontalMultiLevelHierarchy"/>
    <dgm:cxn modelId="{3CAFBC80-4CB6-E142-874D-97E1F8F5DA34}" type="presParOf" srcId="{A0C9905E-6DBF-7645-94A7-C4BCDADC46B9}" destId="{D3E2E567-EC04-E743-9B8C-985408EA1058}" srcOrd="0" destOrd="0" presId="urn:microsoft.com/office/officeart/2008/layout/HorizontalMultiLevelHierarchy"/>
    <dgm:cxn modelId="{EA25C67F-C8FA-8845-AC58-E4E41EE5230B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64716" custScaleY="53596" custLinFactNeighborX="-91416" custLinFactNeighborY="33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0DBD9F4-3BD1-4B4F-962E-C20F081C5780}" type="presOf" srcId="{BDC2CFA9-99C6-8347-9628-F8B57513FB8C}" destId="{7A2CD5A7-70D6-DE44-803D-0740544CB367}" srcOrd="1" destOrd="0" presId="urn:microsoft.com/office/officeart/2008/layout/HorizontalMultiLevelHierarchy"/>
    <dgm:cxn modelId="{881CAB81-A892-E146-B99C-BBE9DC814E7F}" type="presOf" srcId="{DD5BF61D-B843-C744-B9A9-3312A1287EF4}" destId="{C852AF5D-E3CA-F844-B775-08DD6E6FB940}" srcOrd="0" destOrd="0" presId="urn:microsoft.com/office/officeart/2008/layout/HorizontalMultiLevelHierarchy"/>
    <dgm:cxn modelId="{41D17955-4098-114C-9725-02AE932A58DF}" type="presOf" srcId="{773FD5F0-F007-F148-886B-86E72F86266E}" destId="{D3E2E567-EC04-E743-9B8C-985408EA1058}" srcOrd="0" destOrd="0" presId="urn:microsoft.com/office/officeart/2008/layout/HorizontalMultiLevelHierarchy"/>
    <dgm:cxn modelId="{9DCFFF99-C86C-1245-8DFA-E6CBC2FA89AE}" type="presOf" srcId="{CC08C8E7-D5AB-9C4F-A78B-4A8C57EB2D22}" destId="{7111AE39-B455-7C4D-91F4-9E37E3822D07}" srcOrd="0" destOrd="0" presId="urn:microsoft.com/office/officeart/2008/layout/HorizontalMultiLevelHierarchy"/>
    <dgm:cxn modelId="{A4232E08-3518-6D4C-A99D-4ED25487C496}" type="presOf" srcId="{A73DCD64-89DF-3E4C-9543-0D417B51464E}" destId="{F726EDD3-E670-9B47-8786-4F599884289D}" srcOrd="1" destOrd="0" presId="urn:microsoft.com/office/officeart/2008/layout/HorizontalMultiLevelHierarchy"/>
    <dgm:cxn modelId="{6BB63103-0DBF-4F42-AE62-9F2315CCD5C5}" type="presOf" srcId="{A73DCD64-89DF-3E4C-9543-0D417B51464E}" destId="{082A771F-69AF-7C4C-86CB-DF1CD8CB6581}" srcOrd="0" destOrd="0" presId="urn:microsoft.com/office/officeart/2008/layout/HorizontalMultiLevelHierarchy"/>
    <dgm:cxn modelId="{38FBD5FC-CB4E-8747-9B8C-030C33FCA22A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C5477CA-4C05-964F-AAF2-13FE01AB7EE8}" type="presOf" srcId="{BDC2CFA9-99C6-8347-9628-F8B57513FB8C}" destId="{93180932-306E-E545-95F9-2A5635FDC9F1}" srcOrd="0" destOrd="0" presId="urn:microsoft.com/office/officeart/2008/layout/HorizontalMultiLevelHierarchy"/>
    <dgm:cxn modelId="{35FE9144-8064-A745-8284-542883C05CCB}" type="presParOf" srcId="{3013142F-A3C7-F746-853E-2CA8B540A8DE}" destId="{B764B132-0961-414E-B6FA-FB0C6C1C6CED}" srcOrd="0" destOrd="0" presId="urn:microsoft.com/office/officeart/2008/layout/HorizontalMultiLevelHierarchy"/>
    <dgm:cxn modelId="{922AFDB6-3F8D-B245-B3DF-8D02FF5EE927}" type="presParOf" srcId="{B764B132-0961-414E-B6FA-FB0C6C1C6CED}" destId="{7111AE39-B455-7C4D-91F4-9E37E3822D07}" srcOrd="0" destOrd="0" presId="urn:microsoft.com/office/officeart/2008/layout/HorizontalMultiLevelHierarchy"/>
    <dgm:cxn modelId="{44384F29-8505-F84B-8870-DCEC417CB2B6}" type="presParOf" srcId="{B764B132-0961-414E-B6FA-FB0C6C1C6CED}" destId="{551EC4E6-AE1D-DD43-B7C4-D7EFBEA2E636}" srcOrd="1" destOrd="0" presId="urn:microsoft.com/office/officeart/2008/layout/HorizontalMultiLevelHierarchy"/>
    <dgm:cxn modelId="{9E5FC504-CC9F-A04B-ACC3-16DAA2321559}" type="presParOf" srcId="{551EC4E6-AE1D-DD43-B7C4-D7EFBEA2E636}" destId="{082A771F-69AF-7C4C-86CB-DF1CD8CB6581}" srcOrd="0" destOrd="0" presId="urn:microsoft.com/office/officeart/2008/layout/HorizontalMultiLevelHierarchy"/>
    <dgm:cxn modelId="{F9605FAE-479C-0649-A227-A909B277611D}" type="presParOf" srcId="{082A771F-69AF-7C4C-86CB-DF1CD8CB6581}" destId="{F726EDD3-E670-9B47-8786-4F599884289D}" srcOrd="0" destOrd="0" presId="urn:microsoft.com/office/officeart/2008/layout/HorizontalMultiLevelHierarchy"/>
    <dgm:cxn modelId="{62D1921C-3370-8F4B-9127-18E1A6EE349E}" type="presParOf" srcId="{551EC4E6-AE1D-DD43-B7C4-D7EFBEA2E636}" destId="{7B40AE63-0EA3-0747-BCE5-5F3AB0355BF2}" srcOrd="1" destOrd="0" presId="urn:microsoft.com/office/officeart/2008/layout/HorizontalMultiLevelHierarchy"/>
    <dgm:cxn modelId="{6020EBD1-24A1-7743-AA60-69B1B20BCF9B}" type="presParOf" srcId="{7B40AE63-0EA3-0747-BCE5-5F3AB0355BF2}" destId="{C852AF5D-E3CA-F844-B775-08DD6E6FB940}" srcOrd="0" destOrd="0" presId="urn:microsoft.com/office/officeart/2008/layout/HorizontalMultiLevelHierarchy"/>
    <dgm:cxn modelId="{4DB37E53-07F8-5447-BBDE-36ADE0516F5D}" type="presParOf" srcId="{7B40AE63-0EA3-0747-BCE5-5F3AB0355BF2}" destId="{30463D07-8E7F-3146-97CE-76CE82648742}" srcOrd="1" destOrd="0" presId="urn:microsoft.com/office/officeart/2008/layout/HorizontalMultiLevelHierarchy"/>
    <dgm:cxn modelId="{80BE8FE5-BD1D-6A4B-9B81-28B5AAB53985}" type="presParOf" srcId="{551EC4E6-AE1D-DD43-B7C4-D7EFBEA2E636}" destId="{93180932-306E-E545-95F9-2A5635FDC9F1}" srcOrd="2" destOrd="0" presId="urn:microsoft.com/office/officeart/2008/layout/HorizontalMultiLevelHierarchy"/>
    <dgm:cxn modelId="{12F91F8A-F425-2A4B-B904-0903D02EE044}" type="presParOf" srcId="{93180932-306E-E545-95F9-2A5635FDC9F1}" destId="{7A2CD5A7-70D6-DE44-803D-0740544CB367}" srcOrd="0" destOrd="0" presId="urn:microsoft.com/office/officeart/2008/layout/HorizontalMultiLevelHierarchy"/>
    <dgm:cxn modelId="{4CDC239D-D42E-924B-AA6B-E24C97E34431}" type="presParOf" srcId="{551EC4E6-AE1D-DD43-B7C4-D7EFBEA2E636}" destId="{A0C9905E-6DBF-7645-94A7-C4BCDADC46B9}" srcOrd="3" destOrd="0" presId="urn:microsoft.com/office/officeart/2008/layout/HorizontalMultiLevelHierarchy"/>
    <dgm:cxn modelId="{CCF6A72B-7BC2-8B45-AD4C-438582937A56}" type="presParOf" srcId="{A0C9905E-6DBF-7645-94A7-C4BCDADC46B9}" destId="{D3E2E567-EC04-E743-9B8C-985408EA1058}" srcOrd="0" destOrd="0" presId="urn:microsoft.com/office/officeart/2008/layout/HorizontalMultiLevelHierarchy"/>
    <dgm:cxn modelId="{875C800F-7CDC-4E4D-879A-5963A9F54E24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64716" custScaleY="53596" custLinFactNeighborX="-91416" custLinFactNeighborY="33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36B4B8A6-B3D9-9C41-A568-6D3767FDFACD}" type="presOf" srcId="{773FD5F0-F007-F148-886B-86E72F86266E}" destId="{D3E2E567-EC04-E743-9B8C-985408EA1058}" srcOrd="0" destOrd="0" presId="urn:microsoft.com/office/officeart/2008/layout/HorizontalMultiLevelHierarchy"/>
    <dgm:cxn modelId="{E330610D-5CA0-8C4B-A6C9-ECE37FA397D2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CAB03ED-0274-DC4B-9479-DE1CA4920C23}" type="presOf" srcId="{CC08C8E7-D5AB-9C4F-A78B-4A8C57EB2D22}" destId="{7111AE39-B455-7C4D-91F4-9E37E3822D07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61E6209-D6DA-B54F-9F04-671ACF1A01F2}" type="presOf" srcId="{BDC2CFA9-99C6-8347-9628-F8B57513FB8C}" destId="{93180932-306E-E545-95F9-2A5635FDC9F1}" srcOrd="0" destOrd="0" presId="urn:microsoft.com/office/officeart/2008/layout/HorizontalMultiLevelHierarchy"/>
    <dgm:cxn modelId="{874F647A-3932-0C42-8C57-A37FE8AB1AEC}" type="presOf" srcId="{A73DCD64-89DF-3E4C-9543-0D417B51464E}" destId="{082A771F-69AF-7C4C-86CB-DF1CD8CB6581}" srcOrd="0" destOrd="0" presId="urn:microsoft.com/office/officeart/2008/layout/HorizontalMultiLevelHierarchy"/>
    <dgm:cxn modelId="{3D8BF3C6-01FE-5F4D-A4C2-E43B4706F97C}" type="presOf" srcId="{DD5BF61D-B843-C744-B9A9-3312A1287EF4}" destId="{C852AF5D-E3CA-F844-B775-08DD6E6FB940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5FA253-9F35-004A-B5E9-8578F3FBC0B6}" type="presOf" srcId="{A73DCD64-89DF-3E4C-9543-0D417B51464E}" destId="{F726EDD3-E670-9B47-8786-4F599884289D}" srcOrd="1" destOrd="0" presId="urn:microsoft.com/office/officeart/2008/layout/HorizontalMultiLevelHierarchy"/>
    <dgm:cxn modelId="{A16A1481-F635-2F42-89E3-A7F73C5B834C}" type="presOf" srcId="{2EFE4671-8583-3540-9262-1FC578B666F4}" destId="{3013142F-A3C7-F746-853E-2CA8B540A8DE}" srcOrd="0" destOrd="0" presId="urn:microsoft.com/office/officeart/2008/layout/HorizontalMultiLevelHierarchy"/>
    <dgm:cxn modelId="{A5B16466-0CE2-9D4B-B318-EB70621083C6}" type="presParOf" srcId="{3013142F-A3C7-F746-853E-2CA8B540A8DE}" destId="{B764B132-0961-414E-B6FA-FB0C6C1C6CED}" srcOrd="0" destOrd="0" presId="urn:microsoft.com/office/officeart/2008/layout/HorizontalMultiLevelHierarchy"/>
    <dgm:cxn modelId="{E92E88A6-4DFE-3F4E-BE7B-E8C4BF2BC28F}" type="presParOf" srcId="{B764B132-0961-414E-B6FA-FB0C6C1C6CED}" destId="{7111AE39-B455-7C4D-91F4-9E37E3822D07}" srcOrd="0" destOrd="0" presId="urn:microsoft.com/office/officeart/2008/layout/HorizontalMultiLevelHierarchy"/>
    <dgm:cxn modelId="{55DB5452-06E5-E046-9D74-0C8498F47505}" type="presParOf" srcId="{B764B132-0961-414E-B6FA-FB0C6C1C6CED}" destId="{551EC4E6-AE1D-DD43-B7C4-D7EFBEA2E636}" srcOrd="1" destOrd="0" presId="urn:microsoft.com/office/officeart/2008/layout/HorizontalMultiLevelHierarchy"/>
    <dgm:cxn modelId="{1087547E-3482-C344-99B2-980A975095A6}" type="presParOf" srcId="{551EC4E6-AE1D-DD43-B7C4-D7EFBEA2E636}" destId="{082A771F-69AF-7C4C-86CB-DF1CD8CB6581}" srcOrd="0" destOrd="0" presId="urn:microsoft.com/office/officeart/2008/layout/HorizontalMultiLevelHierarchy"/>
    <dgm:cxn modelId="{2E89900D-4656-9E4B-B0E6-1F8D7D53C8FF}" type="presParOf" srcId="{082A771F-69AF-7C4C-86CB-DF1CD8CB6581}" destId="{F726EDD3-E670-9B47-8786-4F599884289D}" srcOrd="0" destOrd="0" presId="urn:microsoft.com/office/officeart/2008/layout/HorizontalMultiLevelHierarchy"/>
    <dgm:cxn modelId="{B00CE4CD-25F9-774C-90F5-4EFB9994688A}" type="presParOf" srcId="{551EC4E6-AE1D-DD43-B7C4-D7EFBEA2E636}" destId="{7B40AE63-0EA3-0747-BCE5-5F3AB0355BF2}" srcOrd="1" destOrd="0" presId="urn:microsoft.com/office/officeart/2008/layout/HorizontalMultiLevelHierarchy"/>
    <dgm:cxn modelId="{F8F03A80-0957-2740-B2BE-491B8180180A}" type="presParOf" srcId="{7B40AE63-0EA3-0747-BCE5-5F3AB0355BF2}" destId="{C852AF5D-E3CA-F844-B775-08DD6E6FB940}" srcOrd="0" destOrd="0" presId="urn:microsoft.com/office/officeart/2008/layout/HorizontalMultiLevelHierarchy"/>
    <dgm:cxn modelId="{B277DCEE-1E70-F249-83C4-C72D14BCC616}" type="presParOf" srcId="{7B40AE63-0EA3-0747-BCE5-5F3AB0355BF2}" destId="{30463D07-8E7F-3146-97CE-76CE82648742}" srcOrd="1" destOrd="0" presId="urn:microsoft.com/office/officeart/2008/layout/HorizontalMultiLevelHierarchy"/>
    <dgm:cxn modelId="{33DD54B2-0A9F-864C-8320-FD8292780AF0}" type="presParOf" srcId="{551EC4E6-AE1D-DD43-B7C4-D7EFBEA2E636}" destId="{93180932-306E-E545-95F9-2A5635FDC9F1}" srcOrd="2" destOrd="0" presId="urn:microsoft.com/office/officeart/2008/layout/HorizontalMultiLevelHierarchy"/>
    <dgm:cxn modelId="{AEC6A1BC-D7F5-DC46-87ED-A20EC357E5B8}" type="presParOf" srcId="{93180932-306E-E545-95F9-2A5635FDC9F1}" destId="{7A2CD5A7-70D6-DE44-803D-0740544CB367}" srcOrd="0" destOrd="0" presId="urn:microsoft.com/office/officeart/2008/layout/HorizontalMultiLevelHierarchy"/>
    <dgm:cxn modelId="{AE910DC6-31C3-D34E-9752-BA4B01D4FC94}" type="presParOf" srcId="{551EC4E6-AE1D-DD43-B7C4-D7EFBEA2E636}" destId="{A0C9905E-6DBF-7645-94A7-C4BCDADC46B9}" srcOrd="3" destOrd="0" presId="urn:microsoft.com/office/officeart/2008/layout/HorizontalMultiLevelHierarchy"/>
    <dgm:cxn modelId="{004DA257-F640-FF42-AC53-A6BF7922BFD8}" type="presParOf" srcId="{A0C9905E-6DBF-7645-94A7-C4BCDADC46B9}" destId="{D3E2E567-EC04-E743-9B8C-985408EA1058}" srcOrd="0" destOrd="0" presId="urn:microsoft.com/office/officeart/2008/layout/HorizontalMultiLevelHierarchy"/>
    <dgm:cxn modelId="{73D017E6-BDC9-DA46-8EFB-FB7FB3583935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64716" custScaleY="53596" custLinFactNeighborX="-91416" custLinFactNeighborY="33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32658" custScaleY="100000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67440D96-C1F0-D34E-B89D-61DB88818EA6}" type="presOf" srcId="{2EFE4671-8583-3540-9262-1FC578B666F4}" destId="{3013142F-A3C7-F746-853E-2CA8B540A8DE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BE904EC-7535-5141-870D-68670A9364EF}" type="presOf" srcId="{DD5BF61D-B843-C744-B9A9-3312A1287EF4}" destId="{C852AF5D-E3CA-F844-B775-08DD6E6FB940}" srcOrd="0" destOrd="0" presId="urn:microsoft.com/office/officeart/2008/layout/HorizontalMultiLevelHierarchy"/>
    <dgm:cxn modelId="{060EF8F6-0BC1-5C4A-9E20-876EA17910DC}" type="presOf" srcId="{CC08C8E7-D5AB-9C4F-A78B-4A8C57EB2D22}" destId="{7111AE39-B455-7C4D-91F4-9E37E3822D07}" srcOrd="0" destOrd="0" presId="urn:microsoft.com/office/officeart/2008/layout/HorizontalMultiLevelHierarchy"/>
    <dgm:cxn modelId="{54EDD222-BC50-9B4F-9566-A1855F8330E9}" type="presOf" srcId="{773FD5F0-F007-F148-886B-86E72F86266E}" destId="{D3E2E567-EC04-E743-9B8C-985408EA1058}" srcOrd="0" destOrd="0" presId="urn:microsoft.com/office/officeart/2008/layout/HorizontalMultiLevelHierarchy"/>
    <dgm:cxn modelId="{443413E0-9CCD-4D4C-86D3-1F269C26F652}" type="presOf" srcId="{BDC2CFA9-99C6-8347-9628-F8B57513FB8C}" destId="{7A2CD5A7-70D6-DE44-803D-0740544CB367}" srcOrd="1" destOrd="0" presId="urn:microsoft.com/office/officeart/2008/layout/HorizontalMultiLevelHierarchy"/>
    <dgm:cxn modelId="{64BE10E1-81C5-7242-A70F-3773CE6EBEDE}" type="presOf" srcId="{A73DCD64-89DF-3E4C-9543-0D417B51464E}" destId="{F726EDD3-E670-9B47-8786-4F599884289D}" srcOrd="1" destOrd="0" presId="urn:microsoft.com/office/officeart/2008/layout/HorizontalMultiLevelHierarchy"/>
    <dgm:cxn modelId="{FB3C83A3-CE92-2B4C-A03C-31EBCA2DC535}" type="presOf" srcId="{A73DCD64-89DF-3E4C-9543-0D417B51464E}" destId="{082A771F-69AF-7C4C-86CB-DF1CD8CB6581}" srcOrd="0" destOrd="0" presId="urn:microsoft.com/office/officeart/2008/layout/HorizontalMultiLevelHierarchy"/>
    <dgm:cxn modelId="{4D2921CC-0693-534B-BFA2-5DC71489970B}" type="presOf" srcId="{BDC2CFA9-99C6-8347-9628-F8B57513FB8C}" destId="{93180932-306E-E545-95F9-2A5635FDC9F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440FD1C-2C51-0949-8D35-821B819AC965}" type="presParOf" srcId="{3013142F-A3C7-F746-853E-2CA8B540A8DE}" destId="{B764B132-0961-414E-B6FA-FB0C6C1C6CED}" srcOrd="0" destOrd="0" presId="urn:microsoft.com/office/officeart/2008/layout/HorizontalMultiLevelHierarchy"/>
    <dgm:cxn modelId="{51E4198C-73A5-6941-A3B2-475700735DE3}" type="presParOf" srcId="{B764B132-0961-414E-B6FA-FB0C6C1C6CED}" destId="{7111AE39-B455-7C4D-91F4-9E37E3822D07}" srcOrd="0" destOrd="0" presId="urn:microsoft.com/office/officeart/2008/layout/HorizontalMultiLevelHierarchy"/>
    <dgm:cxn modelId="{2C9242A2-3001-BC40-89ED-968030BBC9C5}" type="presParOf" srcId="{B764B132-0961-414E-B6FA-FB0C6C1C6CED}" destId="{551EC4E6-AE1D-DD43-B7C4-D7EFBEA2E636}" srcOrd="1" destOrd="0" presId="urn:microsoft.com/office/officeart/2008/layout/HorizontalMultiLevelHierarchy"/>
    <dgm:cxn modelId="{246B3F51-085B-344E-B45F-381ECFB8206C}" type="presParOf" srcId="{551EC4E6-AE1D-DD43-B7C4-D7EFBEA2E636}" destId="{082A771F-69AF-7C4C-86CB-DF1CD8CB6581}" srcOrd="0" destOrd="0" presId="urn:microsoft.com/office/officeart/2008/layout/HorizontalMultiLevelHierarchy"/>
    <dgm:cxn modelId="{11B764D0-DA36-CB47-AFFD-5E23A09ABEE3}" type="presParOf" srcId="{082A771F-69AF-7C4C-86CB-DF1CD8CB6581}" destId="{F726EDD3-E670-9B47-8786-4F599884289D}" srcOrd="0" destOrd="0" presId="urn:microsoft.com/office/officeart/2008/layout/HorizontalMultiLevelHierarchy"/>
    <dgm:cxn modelId="{6A80BF83-DA83-A44F-B5DD-C054A0ACA5B9}" type="presParOf" srcId="{551EC4E6-AE1D-DD43-B7C4-D7EFBEA2E636}" destId="{7B40AE63-0EA3-0747-BCE5-5F3AB0355BF2}" srcOrd="1" destOrd="0" presId="urn:microsoft.com/office/officeart/2008/layout/HorizontalMultiLevelHierarchy"/>
    <dgm:cxn modelId="{7D151D87-C94E-D549-AB64-971416BA6080}" type="presParOf" srcId="{7B40AE63-0EA3-0747-BCE5-5F3AB0355BF2}" destId="{C852AF5D-E3CA-F844-B775-08DD6E6FB940}" srcOrd="0" destOrd="0" presId="urn:microsoft.com/office/officeart/2008/layout/HorizontalMultiLevelHierarchy"/>
    <dgm:cxn modelId="{F066F11B-6DF1-2B48-AAEA-8929C3ECB3BB}" type="presParOf" srcId="{7B40AE63-0EA3-0747-BCE5-5F3AB0355BF2}" destId="{30463D07-8E7F-3146-97CE-76CE82648742}" srcOrd="1" destOrd="0" presId="urn:microsoft.com/office/officeart/2008/layout/HorizontalMultiLevelHierarchy"/>
    <dgm:cxn modelId="{F3D8ACB3-6FBF-4646-B9EC-A0FAB1785E46}" type="presParOf" srcId="{551EC4E6-AE1D-DD43-B7C4-D7EFBEA2E636}" destId="{93180932-306E-E545-95F9-2A5635FDC9F1}" srcOrd="2" destOrd="0" presId="urn:microsoft.com/office/officeart/2008/layout/HorizontalMultiLevelHierarchy"/>
    <dgm:cxn modelId="{1DFC6114-FCD2-7D42-AD88-B5F154148D71}" type="presParOf" srcId="{93180932-306E-E545-95F9-2A5635FDC9F1}" destId="{7A2CD5A7-70D6-DE44-803D-0740544CB367}" srcOrd="0" destOrd="0" presId="urn:microsoft.com/office/officeart/2008/layout/HorizontalMultiLevelHierarchy"/>
    <dgm:cxn modelId="{A70502C1-3847-BB47-8B17-E25F9D5FE494}" type="presParOf" srcId="{551EC4E6-AE1D-DD43-B7C4-D7EFBEA2E636}" destId="{A0C9905E-6DBF-7645-94A7-C4BCDADC46B9}" srcOrd="3" destOrd="0" presId="urn:microsoft.com/office/officeart/2008/layout/HorizontalMultiLevelHierarchy"/>
    <dgm:cxn modelId="{DA4FE2D3-5ACD-D84E-A9CF-FB1BF615C258}" type="presParOf" srcId="{A0C9905E-6DBF-7645-94A7-C4BCDADC46B9}" destId="{D3E2E567-EC04-E743-9B8C-985408EA1058}" srcOrd="0" destOrd="0" presId="urn:microsoft.com/office/officeart/2008/layout/HorizontalMultiLevelHierarchy"/>
    <dgm:cxn modelId="{749A9258-0AD5-2A47-8A4B-82F340ED26BF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24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/>
      <dgm:spPr/>
      <dgm:t>
        <a:bodyPr/>
        <a:lstStyle/>
        <a:p>
          <a:endParaRPr lang="zh-CN" altLang="en-US"/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/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E4FFDA7-45FB-F440-AD58-454F3DEFAFA2}" type="presOf" srcId="{A73DCD64-89DF-3E4C-9543-0D417B51464E}" destId="{082A771F-69AF-7C4C-86CB-DF1CD8CB6581}" srcOrd="0" destOrd="0" presId="urn:microsoft.com/office/officeart/2008/layout/HorizontalMultiLevelHierarchy"/>
    <dgm:cxn modelId="{06561D74-F2D7-784E-91CC-C7516BE3CE36}" type="presOf" srcId="{773FD5F0-F007-F148-886B-86E72F86266E}" destId="{D3E2E567-EC04-E743-9B8C-985408EA1058}" srcOrd="0" destOrd="0" presId="urn:microsoft.com/office/officeart/2008/layout/HorizontalMultiLevelHierarchy"/>
    <dgm:cxn modelId="{A68E9147-8B1D-A040-8FC2-DA604BB4B413}" type="presOf" srcId="{96EE352D-65C0-9141-878D-563892E01168}" destId="{5532D882-A238-6041-8F58-66330AE95D1A}" srcOrd="1" destOrd="0" presId="urn:microsoft.com/office/officeart/2008/layout/HorizontalMultiLevelHierarchy"/>
    <dgm:cxn modelId="{9D75AB22-8BBA-E047-8A9C-AFBE5E33C764}" type="presOf" srcId="{CC08C8E7-D5AB-9C4F-A78B-4A8C57EB2D22}" destId="{7111AE39-B455-7C4D-91F4-9E37E3822D07}" srcOrd="0" destOrd="0" presId="urn:microsoft.com/office/officeart/2008/layout/HorizontalMultiLevelHierarchy"/>
    <dgm:cxn modelId="{D13D95CC-A58D-5146-9CAE-F70F758BC0B1}" type="presOf" srcId="{BDC2CFA9-99C6-8347-9628-F8B57513FB8C}" destId="{7A2CD5A7-70D6-DE44-803D-0740544CB367}" srcOrd="1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E9252566-A962-F746-864C-0C70A8A70C5A}" type="presOf" srcId="{2EFE4671-8583-3540-9262-1FC578B666F4}" destId="{3013142F-A3C7-F746-853E-2CA8B540A8DE}" srcOrd="0" destOrd="0" presId="urn:microsoft.com/office/officeart/2008/layout/HorizontalMultiLevelHierarchy"/>
    <dgm:cxn modelId="{47A933F3-642C-5040-BD3E-E58EBAB2244D}" type="presOf" srcId="{DD5BF61D-B843-C744-B9A9-3312A1287EF4}" destId="{C852AF5D-E3CA-F844-B775-08DD6E6FB940}" srcOrd="0" destOrd="0" presId="urn:microsoft.com/office/officeart/2008/layout/HorizontalMultiLevelHierarchy"/>
    <dgm:cxn modelId="{456320D4-7410-3D45-BB40-23661AFBD71C}" type="presOf" srcId="{8056CA49-ECB8-9042-AFF5-04717141F964}" destId="{9755E96D-5D04-8649-B55D-8A364B82B364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AD31DE4-AB41-DA4A-95C3-99DBD49AFCAB}" type="presOf" srcId="{A73DCD64-89DF-3E4C-9543-0D417B51464E}" destId="{F726EDD3-E670-9B47-8786-4F599884289D}" srcOrd="1" destOrd="0" presId="urn:microsoft.com/office/officeart/2008/layout/HorizontalMultiLevelHierarchy"/>
    <dgm:cxn modelId="{2AC6AA8B-80F1-B243-9A5E-ECF722AD4838}" type="presOf" srcId="{96EE352D-65C0-9141-878D-563892E01168}" destId="{025F2731-2114-0B4B-BCC6-DC1BCB00C5AD}" srcOrd="0" destOrd="0" presId="urn:microsoft.com/office/officeart/2008/layout/HorizontalMultiLevelHierarchy"/>
    <dgm:cxn modelId="{B621F98E-7301-0145-80F4-59147BBEB11F}" type="presOf" srcId="{BDC2CFA9-99C6-8347-9628-F8B57513FB8C}" destId="{93180932-306E-E545-95F9-2A5635FDC9F1}" srcOrd="0" destOrd="0" presId="urn:microsoft.com/office/officeart/2008/layout/HorizontalMultiLevelHierarchy"/>
    <dgm:cxn modelId="{3BBA44E2-8522-224F-A1F5-E9670D9E5168}" type="presParOf" srcId="{3013142F-A3C7-F746-853E-2CA8B540A8DE}" destId="{B764B132-0961-414E-B6FA-FB0C6C1C6CED}" srcOrd="0" destOrd="0" presId="urn:microsoft.com/office/officeart/2008/layout/HorizontalMultiLevelHierarchy"/>
    <dgm:cxn modelId="{516312BC-0EEC-4945-BA74-1F7093A93032}" type="presParOf" srcId="{B764B132-0961-414E-B6FA-FB0C6C1C6CED}" destId="{7111AE39-B455-7C4D-91F4-9E37E3822D07}" srcOrd="0" destOrd="0" presId="urn:microsoft.com/office/officeart/2008/layout/HorizontalMultiLevelHierarchy"/>
    <dgm:cxn modelId="{7BE0B9F7-B0E2-6244-9509-B96755533705}" type="presParOf" srcId="{B764B132-0961-414E-B6FA-FB0C6C1C6CED}" destId="{551EC4E6-AE1D-DD43-B7C4-D7EFBEA2E636}" srcOrd="1" destOrd="0" presId="urn:microsoft.com/office/officeart/2008/layout/HorizontalMultiLevelHierarchy"/>
    <dgm:cxn modelId="{231006DF-D87D-D64B-A4FB-F73FDB2247A0}" type="presParOf" srcId="{551EC4E6-AE1D-DD43-B7C4-D7EFBEA2E636}" destId="{082A771F-69AF-7C4C-86CB-DF1CD8CB6581}" srcOrd="0" destOrd="0" presId="urn:microsoft.com/office/officeart/2008/layout/HorizontalMultiLevelHierarchy"/>
    <dgm:cxn modelId="{5614E8BE-D2C7-384D-8E40-118EA1AEB755}" type="presParOf" srcId="{082A771F-69AF-7C4C-86CB-DF1CD8CB6581}" destId="{F726EDD3-E670-9B47-8786-4F599884289D}" srcOrd="0" destOrd="0" presId="urn:microsoft.com/office/officeart/2008/layout/HorizontalMultiLevelHierarchy"/>
    <dgm:cxn modelId="{14314865-A55D-1946-9E89-CC16CA695A1B}" type="presParOf" srcId="{551EC4E6-AE1D-DD43-B7C4-D7EFBEA2E636}" destId="{7B40AE63-0EA3-0747-BCE5-5F3AB0355BF2}" srcOrd="1" destOrd="0" presId="urn:microsoft.com/office/officeart/2008/layout/HorizontalMultiLevelHierarchy"/>
    <dgm:cxn modelId="{F1306F26-1A59-EF46-9843-9F14992C1D44}" type="presParOf" srcId="{7B40AE63-0EA3-0747-BCE5-5F3AB0355BF2}" destId="{C852AF5D-E3CA-F844-B775-08DD6E6FB940}" srcOrd="0" destOrd="0" presId="urn:microsoft.com/office/officeart/2008/layout/HorizontalMultiLevelHierarchy"/>
    <dgm:cxn modelId="{A85EBF4F-76A1-6A4E-858D-F9D42CD709F8}" type="presParOf" srcId="{7B40AE63-0EA3-0747-BCE5-5F3AB0355BF2}" destId="{30463D07-8E7F-3146-97CE-76CE82648742}" srcOrd="1" destOrd="0" presId="urn:microsoft.com/office/officeart/2008/layout/HorizontalMultiLevelHierarchy"/>
    <dgm:cxn modelId="{D6040F7B-4710-3C43-86F6-0B4E3F930538}" type="presParOf" srcId="{551EC4E6-AE1D-DD43-B7C4-D7EFBEA2E636}" destId="{93180932-306E-E545-95F9-2A5635FDC9F1}" srcOrd="2" destOrd="0" presId="urn:microsoft.com/office/officeart/2008/layout/HorizontalMultiLevelHierarchy"/>
    <dgm:cxn modelId="{83486DA0-B98E-0845-9F44-5F25AEF78AD1}" type="presParOf" srcId="{93180932-306E-E545-95F9-2A5635FDC9F1}" destId="{7A2CD5A7-70D6-DE44-803D-0740544CB367}" srcOrd="0" destOrd="0" presId="urn:microsoft.com/office/officeart/2008/layout/HorizontalMultiLevelHierarchy"/>
    <dgm:cxn modelId="{3F5F6AE0-02D2-094E-B1F6-9B233D837696}" type="presParOf" srcId="{551EC4E6-AE1D-DD43-B7C4-D7EFBEA2E636}" destId="{A0C9905E-6DBF-7645-94A7-C4BCDADC46B9}" srcOrd="3" destOrd="0" presId="urn:microsoft.com/office/officeart/2008/layout/HorizontalMultiLevelHierarchy"/>
    <dgm:cxn modelId="{81C2AD10-2EC7-FF4C-A22D-AF70EA5950D1}" type="presParOf" srcId="{A0C9905E-6DBF-7645-94A7-C4BCDADC46B9}" destId="{D3E2E567-EC04-E743-9B8C-985408EA1058}" srcOrd="0" destOrd="0" presId="urn:microsoft.com/office/officeart/2008/layout/HorizontalMultiLevelHierarchy"/>
    <dgm:cxn modelId="{6A45EFCE-0A5B-2349-B2B2-6B4328FA967B}" type="presParOf" srcId="{A0C9905E-6DBF-7645-94A7-C4BCDADC46B9}" destId="{1488A531-D252-B440-B1DA-4363F37F8970}" srcOrd="1" destOrd="0" presId="urn:microsoft.com/office/officeart/2008/layout/HorizontalMultiLevelHierarchy"/>
    <dgm:cxn modelId="{D25D57F8-6D9D-6849-82D1-9236A14B439A}" type="presParOf" srcId="{551EC4E6-AE1D-DD43-B7C4-D7EFBEA2E636}" destId="{025F2731-2114-0B4B-BCC6-DC1BCB00C5AD}" srcOrd="4" destOrd="0" presId="urn:microsoft.com/office/officeart/2008/layout/HorizontalMultiLevelHierarchy"/>
    <dgm:cxn modelId="{29E4833E-D20F-D248-A9ED-661941DE411E}" type="presParOf" srcId="{025F2731-2114-0B4B-BCC6-DC1BCB00C5AD}" destId="{5532D882-A238-6041-8F58-66330AE95D1A}" srcOrd="0" destOrd="0" presId="urn:microsoft.com/office/officeart/2008/layout/HorizontalMultiLevelHierarchy"/>
    <dgm:cxn modelId="{1D4CA8F8-7E2E-5D45-ADB8-6EBDCAD2CA8F}" type="presParOf" srcId="{551EC4E6-AE1D-DD43-B7C4-D7EFBEA2E636}" destId="{2D40B3F5-D668-5D41-AB5E-F3E2AEB32664}" srcOrd="5" destOrd="0" presId="urn:microsoft.com/office/officeart/2008/layout/HorizontalMultiLevelHierarchy"/>
    <dgm:cxn modelId="{D7FA9DAC-2F6F-5643-9460-FC296E12517D}" type="presParOf" srcId="{2D40B3F5-D668-5D41-AB5E-F3E2AEB32664}" destId="{9755E96D-5D04-8649-B55D-8A364B82B364}" srcOrd="0" destOrd="0" presId="urn:microsoft.com/office/officeart/2008/layout/HorizontalMultiLevelHierarchy"/>
    <dgm:cxn modelId="{2BF3D548-DE62-704A-851E-1D9B38AFFE4A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5B12C99-29AB-8345-83C6-6D5671275241}" type="presOf" srcId="{BDC2CFA9-99C6-8347-9628-F8B57513FB8C}" destId="{93180932-306E-E545-95F9-2A5635FDC9F1}" srcOrd="0" destOrd="0" presId="urn:microsoft.com/office/officeart/2008/layout/HorizontalMultiLevelHierarchy"/>
    <dgm:cxn modelId="{E152F21B-5735-A64D-8A01-9451F6A1C1CE}" type="presOf" srcId="{2EFE4671-8583-3540-9262-1FC578B666F4}" destId="{3013142F-A3C7-F746-853E-2CA8B540A8DE}" srcOrd="0" destOrd="0" presId="urn:microsoft.com/office/officeart/2008/layout/HorizontalMultiLevelHierarchy"/>
    <dgm:cxn modelId="{F16629ED-8EE8-6744-AA58-1C7286C90B34}" type="presOf" srcId="{A73DCD64-89DF-3E4C-9543-0D417B51464E}" destId="{082A771F-69AF-7C4C-86CB-DF1CD8CB6581}" srcOrd="0" destOrd="0" presId="urn:microsoft.com/office/officeart/2008/layout/HorizontalMultiLevelHierarchy"/>
    <dgm:cxn modelId="{1D72756F-4740-8240-AFEC-2B1E7E3F36FC}" type="presOf" srcId="{96EE352D-65C0-9141-878D-563892E01168}" destId="{025F2731-2114-0B4B-BCC6-DC1BCB00C5AD}" srcOrd="0" destOrd="0" presId="urn:microsoft.com/office/officeart/2008/layout/HorizontalMultiLevelHierarchy"/>
    <dgm:cxn modelId="{79B23800-A699-D24F-A955-ACE8AB178291}" type="presOf" srcId="{A73DCD64-89DF-3E4C-9543-0D417B51464E}" destId="{F726EDD3-E670-9B47-8786-4F599884289D}" srcOrd="1" destOrd="0" presId="urn:microsoft.com/office/officeart/2008/layout/HorizontalMultiLevelHierarchy"/>
    <dgm:cxn modelId="{EBF665AB-CF75-9946-97B2-2496E8044C31}" type="presOf" srcId="{BDC2CFA9-99C6-8347-9628-F8B57513FB8C}" destId="{7A2CD5A7-70D6-DE44-803D-0740544CB367}" srcOrd="1" destOrd="0" presId="urn:microsoft.com/office/officeart/2008/layout/HorizontalMultiLevelHierarchy"/>
    <dgm:cxn modelId="{BC12C3FD-F05B-3541-97DD-0AC36BEA339F}" type="presOf" srcId="{773FD5F0-F007-F148-886B-86E72F86266E}" destId="{D3E2E567-EC04-E743-9B8C-985408EA1058}" srcOrd="0" destOrd="0" presId="urn:microsoft.com/office/officeart/2008/layout/HorizontalMultiLevelHierarchy"/>
    <dgm:cxn modelId="{0E3766FB-201F-4441-967E-71BACB90DD6E}" type="presOf" srcId="{8056CA49-ECB8-9042-AFF5-04717141F964}" destId="{9755E96D-5D04-8649-B55D-8A364B82B364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F05E6716-84F4-E24C-B3B4-6D9181372AA2}" type="presOf" srcId="{DD5BF61D-B843-C744-B9A9-3312A1287EF4}" destId="{C852AF5D-E3CA-F844-B775-08DD6E6FB940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2ED78343-44D6-B545-8FA9-C3E7D9ACD91E}" type="presOf" srcId="{CC08C8E7-D5AB-9C4F-A78B-4A8C57EB2D22}" destId="{7111AE39-B455-7C4D-91F4-9E37E3822D07}" srcOrd="0" destOrd="0" presId="urn:microsoft.com/office/officeart/2008/layout/HorizontalMultiLevelHierarchy"/>
    <dgm:cxn modelId="{DEF2F939-C919-CF49-B358-F35517300954}" type="presOf" srcId="{96EE352D-65C0-9141-878D-563892E01168}" destId="{5532D882-A238-6041-8F58-66330AE95D1A}" srcOrd="1" destOrd="0" presId="urn:microsoft.com/office/officeart/2008/layout/HorizontalMultiLevelHierarchy"/>
    <dgm:cxn modelId="{F2473F16-AF6B-014C-9D97-76903E5E8FC3}" type="presParOf" srcId="{3013142F-A3C7-F746-853E-2CA8B540A8DE}" destId="{B764B132-0961-414E-B6FA-FB0C6C1C6CED}" srcOrd="0" destOrd="0" presId="urn:microsoft.com/office/officeart/2008/layout/HorizontalMultiLevelHierarchy"/>
    <dgm:cxn modelId="{57949381-8500-034D-B698-FC60D349C432}" type="presParOf" srcId="{B764B132-0961-414E-B6FA-FB0C6C1C6CED}" destId="{7111AE39-B455-7C4D-91F4-9E37E3822D07}" srcOrd="0" destOrd="0" presId="urn:microsoft.com/office/officeart/2008/layout/HorizontalMultiLevelHierarchy"/>
    <dgm:cxn modelId="{96FE7B78-71EA-3D47-8B7C-9BB30BCFD7ED}" type="presParOf" srcId="{B764B132-0961-414E-B6FA-FB0C6C1C6CED}" destId="{551EC4E6-AE1D-DD43-B7C4-D7EFBEA2E636}" srcOrd="1" destOrd="0" presId="urn:microsoft.com/office/officeart/2008/layout/HorizontalMultiLevelHierarchy"/>
    <dgm:cxn modelId="{D0206B20-84B3-CF4A-938D-E4A7BB4EA0E2}" type="presParOf" srcId="{551EC4E6-AE1D-DD43-B7C4-D7EFBEA2E636}" destId="{082A771F-69AF-7C4C-86CB-DF1CD8CB6581}" srcOrd="0" destOrd="0" presId="urn:microsoft.com/office/officeart/2008/layout/HorizontalMultiLevelHierarchy"/>
    <dgm:cxn modelId="{605FBB4C-EE3B-0F45-8B0F-DA1FFF3EBE96}" type="presParOf" srcId="{082A771F-69AF-7C4C-86CB-DF1CD8CB6581}" destId="{F726EDD3-E670-9B47-8786-4F599884289D}" srcOrd="0" destOrd="0" presId="urn:microsoft.com/office/officeart/2008/layout/HorizontalMultiLevelHierarchy"/>
    <dgm:cxn modelId="{DF938CB7-B26C-F441-81AB-9CDC958DDD44}" type="presParOf" srcId="{551EC4E6-AE1D-DD43-B7C4-D7EFBEA2E636}" destId="{7B40AE63-0EA3-0747-BCE5-5F3AB0355BF2}" srcOrd="1" destOrd="0" presId="urn:microsoft.com/office/officeart/2008/layout/HorizontalMultiLevelHierarchy"/>
    <dgm:cxn modelId="{36797D1E-FF7C-4A49-B1DC-13FFCA5DD489}" type="presParOf" srcId="{7B40AE63-0EA3-0747-BCE5-5F3AB0355BF2}" destId="{C852AF5D-E3CA-F844-B775-08DD6E6FB940}" srcOrd="0" destOrd="0" presId="urn:microsoft.com/office/officeart/2008/layout/HorizontalMultiLevelHierarchy"/>
    <dgm:cxn modelId="{B9DC86CF-AAB0-F945-929C-86E09EBDFB8D}" type="presParOf" srcId="{7B40AE63-0EA3-0747-BCE5-5F3AB0355BF2}" destId="{30463D07-8E7F-3146-97CE-76CE82648742}" srcOrd="1" destOrd="0" presId="urn:microsoft.com/office/officeart/2008/layout/HorizontalMultiLevelHierarchy"/>
    <dgm:cxn modelId="{EA5F59E0-C60B-9148-9921-C55636606D4B}" type="presParOf" srcId="{551EC4E6-AE1D-DD43-B7C4-D7EFBEA2E636}" destId="{93180932-306E-E545-95F9-2A5635FDC9F1}" srcOrd="2" destOrd="0" presId="urn:microsoft.com/office/officeart/2008/layout/HorizontalMultiLevelHierarchy"/>
    <dgm:cxn modelId="{A6072A07-4671-D84A-BA31-7008337CBDCF}" type="presParOf" srcId="{93180932-306E-E545-95F9-2A5635FDC9F1}" destId="{7A2CD5A7-70D6-DE44-803D-0740544CB367}" srcOrd="0" destOrd="0" presId="urn:microsoft.com/office/officeart/2008/layout/HorizontalMultiLevelHierarchy"/>
    <dgm:cxn modelId="{F40F14AE-EDEC-8142-A662-244E100087E9}" type="presParOf" srcId="{551EC4E6-AE1D-DD43-B7C4-D7EFBEA2E636}" destId="{A0C9905E-6DBF-7645-94A7-C4BCDADC46B9}" srcOrd="3" destOrd="0" presId="urn:microsoft.com/office/officeart/2008/layout/HorizontalMultiLevelHierarchy"/>
    <dgm:cxn modelId="{E954E50B-AEE5-2448-867E-BDE251BB74AD}" type="presParOf" srcId="{A0C9905E-6DBF-7645-94A7-C4BCDADC46B9}" destId="{D3E2E567-EC04-E743-9B8C-985408EA1058}" srcOrd="0" destOrd="0" presId="urn:microsoft.com/office/officeart/2008/layout/HorizontalMultiLevelHierarchy"/>
    <dgm:cxn modelId="{F9BBE29F-1B42-AE48-BDBF-4C9A5B3C1AEB}" type="presParOf" srcId="{A0C9905E-6DBF-7645-94A7-C4BCDADC46B9}" destId="{1488A531-D252-B440-B1DA-4363F37F8970}" srcOrd="1" destOrd="0" presId="urn:microsoft.com/office/officeart/2008/layout/HorizontalMultiLevelHierarchy"/>
    <dgm:cxn modelId="{3440654A-374C-184B-A2AA-9135A1E66021}" type="presParOf" srcId="{551EC4E6-AE1D-DD43-B7C4-D7EFBEA2E636}" destId="{025F2731-2114-0B4B-BCC6-DC1BCB00C5AD}" srcOrd="4" destOrd="0" presId="urn:microsoft.com/office/officeart/2008/layout/HorizontalMultiLevelHierarchy"/>
    <dgm:cxn modelId="{804CE69E-C8FA-EA41-A75F-385ED8DBD016}" type="presParOf" srcId="{025F2731-2114-0B4B-BCC6-DC1BCB00C5AD}" destId="{5532D882-A238-6041-8F58-66330AE95D1A}" srcOrd="0" destOrd="0" presId="urn:microsoft.com/office/officeart/2008/layout/HorizontalMultiLevelHierarchy"/>
    <dgm:cxn modelId="{5F6F5A17-1EA5-7C43-90C2-28ECCC58CB0B}" type="presParOf" srcId="{551EC4E6-AE1D-DD43-B7C4-D7EFBEA2E636}" destId="{2D40B3F5-D668-5D41-AB5E-F3E2AEB32664}" srcOrd="5" destOrd="0" presId="urn:microsoft.com/office/officeart/2008/layout/HorizontalMultiLevelHierarchy"/>
    <dgm:cxn modelId="{CA4FB27F-F05F-6341-9CCA-14F0BAE2567E}" type="presParOf" srcId="{2D40B3F5-D668-5D41-AB5E-F3E2AEB32664}" destId="{9755E96D-5D04-8649-B55D-8A364B82B364}" srcOrd="0" destOrd="0" presId="urn:microsoft.com/office/officeart/2008/layout/HorizontalMultiLevelHierarchy"/>
    <dgm:cxn modelId="{B41785D7-8863-C646-90FC-24F96B1F39DF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0A7D4B15-C34A-C640-8F55-486289C1D9C4}" type="presOf" srcId="{CC08C8E7-D5AB-9C4F-A78B-4A8C57EB2D22}" destId="{7111AE39-B455-7C4D-91F4-9E37E3822D07}" srcOrd="0" destOrd="0" presId="urn:microsoft.com/office/officeart/2008/layout/HorizontalMultiLevelHierarchy"/>
    <dgm:cxn modelId="{7ACB0356-0833-C34B-92AE-65F27E0895F4}" type="presOf" srcId="{DD5BF61D-B843-C744-B9A9-3312A1287EF4}" destId="{C852AF5D-E3CA-F844-B775-08DD6E6FB940}" srcOrd="0" destOrd="0" presId="urn:microsoft.com/office/officeart/2008/layout/HorizontalMultiLevelHierarchy"/>
    <dgm:cxn modelId="{E4EA86BB-9221-734F-9FDD-A4B442575E6B}" type="presOf" srcId="{A73DCD64-89DF-3E4C-9543-0D417B51464E}" destId="{F726EDD3-E670-9B47-8786-4F599884289D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8D1FD7E-0213-3C4F-BFF7-F82C567FB0CE}" type="presOf" srcId="{BDC2CFA9-99C6-8347-9628-F8B57513FB8C}" destId="{93180932-306E-E545-95F9-2A5635FDC9F1}" srcOrd="0" destOrd="0" presId="urn:microsoft.com/office/officeart/2008/layout/HorizontalMultiLevelHierarchy"/>
    <dgm:cxn modelId="{83B998B2-389D-7349-8E10-9FDD3B437BB4}" type="presOf" srcId="{A73DCD64-89DF-3E4C-9543-0D417B51464E}" destId="{082A771F-69AF-7C4C-86CB-DF1CD8CB6581}" srcOrd="0" destOrd="0" presId="urn:microsoft.com/office/officeart/2008/layout/HorizontalMultiLevelHierarchy"/>
    <dgm:cxn modelId="{03754B27-97FF-564D-AF71-72A86FA964F8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C76AF35-05FF-9845-A3E0-A8B5204701C3}" type="presOf" srcId="{773FD5F0-F007-F148-886B-86E72F86266E}" destId="{D3E2E567-EC04-E743-9B8C-985408EA1058}" srcOrd="0" destOrd="0" presId="urn:microsoft.com/office/officeart/2008/layout/HorizontalMultiLevelHierarchy"/>
    <dgm:cxn modelId="{2242938A-9378-524E-84A0-9F0AAF5F5FA6}" type="presOf" srcId="{2EFE4671-8583-3540-9262-1FC578B666F4}" destId="{3013142F-A3C7-F746-853E-2CA8B540A8DE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578B958-2F87-9648-B6BE-F2E13FF83D69}" type="presParOf" srcId="{3013142F-A3C7-F746-853E-2CA8B540A8DE}" destId="{B764B132-0961-414E-B6FA-FB0C6C1C6CED}" srcOrd="0" destOrd="0" presId="urn:microsoft.com/office/officeart/2008/layout/HorizontalMultiLevelHierarchy"/>
    <dgm:cxn modelId="{26BBEE0C-6D28-8E4F-8D58-261149E7A3E0}" type="presParOf" srcId="{B764B132-0961-414E-B6FA-FB0C6C1C6CED}" destId="{7111AE39-B455-7C4D-91F4-9E37E3822D07}" srcOrd="0" destOrd="0" presId="urn:microsoft.com/office/officeart/2008/layout/HorizontalMultiLevelHierarchy"/>
    <dgm:cxn modelId="{B242B654-FF28-6541-A3B0-4E8194634475}" type="presParOf" srcId="{B764B132-0961-414E-B6FA-FB0C6C1C6CED}" destId="{551EC4E6-AE1D-DD43-B7C4-D7EFBEA2E636}" srcOrd="1" destOrd="0" presId="urn:microsoft.com/office/officeart/2008/layout/HorizontalMultiLevelHierarchy"/>
    <dgm:cxn modelId="{8E1BBDD6-68DF-574F-9293-60097629CC85}" type="presParOf" srcId="{551EC4E6-AE1D-DD43-B7C4-D7EFBEA2E636}" destId="{082A771F-69AF-7C4C-86CB-DF1CD8CB6581}" srcOrd="0" destOrd="0" presId="urn:microsoft.com/office/officeart/2008/layout/HorizontalMultiLevelHierarchy"/>
    <dgm:cxn modelId="{317C3730-696F-EB40-B169-A6BB2B91822D}" type="presParOf" srcId="{082A771F-69AF-7C4C-86CB-DF1CD8CB6581}" destId="{F726EDD3-E670-9B47-8786-4F599884289D}" srcOrd="0" destOrd="0" presId="urn:microsoft.com/office/officeart/2008/layout/HorizontalMultiLevelHierarchy"/>
    <dgm:cxn modelId="{006B018A-4B98-454C-A69B-7E59D4F3DF04}" type="presParOf" srcId="{551EC4E6-AE1D-DD43-B7C4-D7EFBEA2E636}" destId="{7B40AE63-0EA3-0747-BCE5-5F3AB0355BF2}" srcOrd="1" destOrd="0" presId="urn:microsoft.com/office/officeart/2008/layout/HorizontalMultiLevelHierarchy"/>
    <dgm:cxn modelId="{8E06FC31-25D2-6A43-8049-C0DF52D09CCD}" type="presParOf" srcId="{7B40AE63-0EA3-0747-BCE5-5F3AB0355BF2}" destId="{C852AF5D-E3CA-F844-B775-08DD6E6FB940}" srcOrd="0" destOrd="0" presId="urn:microsoft.com/office/officeart/2008/layout/HorizontalMultiLevelHierarchy"/>
    <dgm:cxn modelId="{5375B3F2-DA4F-C24A-958E-E7272BB39746}" type="presParOf" srcId="{7B40AE63-0EA3-0747-BCE5-5F3AB0355BF2}" destId="{30463D07-8E7F-3146-97CE-76CE82648742}" srcOrd="1" destOrd="0" presId="urn:microsoft.com/office/officeart/2008/layout/HorizontalMultiLevelHierarchy"/>
    <dgm:cxn modelId="{008AA24A-376B-474C-8E89-8E06DC8727B7}" type="presParOf" srcId="{551EC4E6-AE1D-DD43-B7C4-D7EFBEA2E636}" destId="{93180932-306E-E545-95F9-2A5635FDC9F1}" srcOrd="2" destOrd="0" presId="urn:microsoft.com/office/officeart/2008/layout/HorizontalMultiLevelHierarchy"/>
    <dgm:cxn modelId="{C20B60D3-5436-1542-8809-FCB384D99C02}" type="presParOf" srcId="{93180932-306E-E545-95F9-2A5635FDC9F1}" destId="{7A2CD5A7-70D6-DE44-803D-0740544CB367}" srcOrd="0" destOrd="0" presId="urn:microsoft.com/office/officeart/2008/layout/HorizontalMultiLevelHierarchy"/>
    <dgm:cxn modelId="{D04FAB0A-D04F-E248-A55B-2BFC473FD61F}" type="presParOf" srcId="{551EC4E6-AE1D-DD43-B7C4-D7EFBEA2E636}" destId="{A0C9905E-6DBF-7645-94A7-C4BCDADC46B9}" srcOrd="3" destOrd="0" presId="urn:microsoft.com/office/officeart/2008/layout/HorizontalMultiLevelHierarchy"/>
    <dgm:cxn modelId="{13A90AC0-6CF8-B542-AF51-167687D5D400}" type="presParOf" srcId="{A0C9905E-6DBF-7645-94A7-C4BCDADC46B9}" destId="{D3E2E567-EC04-E743-9B8C-985408EA1058}" srcOrd="0" destOrd="0" presId="urn:microsoft.com/office/officeart/2008/layout/HorizontalMultiLevelHierarchy"/>
    <dgm:cxn modelId="{34967CC6-F61E-BC45-9E20-3E4E5E534FBA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369C3704-DDE0-2F43-9B68-D14346CCBA90}" type="presOf" srcId="{BDC2CFA9-99C6-8347-9628-F8B57513FB8C}" destId="{93180932-306E-E545-95F9-2A5635FDC9F1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90D2333-36FE-1242-AF98-FDAAF635EC72}" type="presOf" srcId="{8056CA49-ECB8-9042-AFF5-04717141F964}" destId="{9755E96D-5D04-8649-B55D-8A364B82B364}" srcOrd="0" destOrd="0" presId="urn:microsoft.com/office/officeart/2008/layout/HorizontalMultiLevelHierarchy"/>
    <dgm:cxn modelId="{6FE157D8-349B-1742-89F3-37FCE1774255}" type="presOf" srcId="{2EFE4671-8583-3540-9262-1FC578B666F4}" destId="{3013142F-A3C7-F746-853E-2CA8B540A8DE}" srcOrd="0" destOrd="0" presId="urn:microsoft.com/office/officeart/2008/layout/HorizontalMultiLevelHierarchy"/>
    <dgm:cxn modelId="{412F07BB-3E21-874A-981F-BDC16618B887}" type="presOf" srcId="{DD5BF61D-B843-C744-B9A9-3312A1287EF4}" destId="{C852AF5D-E3CA-F844-B775-08DD6E6FB940}" srcOrd="0" destOrd="0" presId="urn:microsoft.com/office/officeart/2008/layout/HorizontalMultiLevelHierarchy"/>
    <dgm:cxn modelId="{D062318B-A054-4045-8B06-3D55273636CB}" type="presOf" srcId="{96EE352D-65C0-9141-878D-563892E01168}" destId="{5532D882-A238-6041-8F58-66330AE95D1A}" srcOrd="1" destOrd="0" presId="urn:microsoft.com/office/officeart/2008/layout/HorizontalMultiLevelHierarchy"/>
    <dgm:cxn modelId="{8928B61C-478C-9E4C-835B-49F2158EA5F9}" type="presOf" srcId="{773FD5F0-F007-F148-886B-86E72F86266E}" destId="{D3E2E567-EC04-E743-9B8C-985408EA1058}" srcOrd="0" destOrd="0" presId="urn:microsoft.com/office/officeart/2008/layout/HorizontalMultiLevelHierarchy"/>
    <dgm:cxn modelId="{B562478D-87C7-3445-B708-FD8666378639}" type="presOf" srcId="{A73DCD64-89DF-3E4C-9543-0D417B51464E}" destId="{082A771F-69AF-7C4C-86CB-DF1CD8CB6581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76375743-1BD3-6E4D-8521-EA20048B34F9}" type="presOf" srcId="{96EE352D-65C0-9141-878D-563892E01168}" destId="{025F2731-2114-0B4B-BCC6-DC1BCB00C5AD}" srcOrd="0" destOrd="0" presId="urn:microsoft.com/office/officeart/2008/layout/HorizontalMultiLevelHierarchy"/>
    <dgm:cxn modelId="{73B3B44D-1D59-E140-A5EA-0CFB4C03EA62}" type="presOf" srcId="{A73DCD64-89DF-3E4C-9543-0D417B51464E}" destId="{F726EDD3-E670-9B47-8786-4F599884289D}" srcOrd="1" destOrd="0" presId="urn:microsoft.com/office/officeart/2008/layout/HorizontalMultiLevelHierarchy"/>
    <dgm:cxn modelId="{EAA4BB1E-41EB-F243-814E-8110EA997DB9}" type="presOf" srcId="{CC08C8E7-D5AB-9C4F-A78B-4A8C57EB2D22}" destId="{7111AE39-B455-7C4D-91F4-9E37E3822D07}" srcOrd="0" destOrd="0" presId="urn:microsoft.com/office/officeart/2008/layout/HorizontalMultiLevelHierarchy"/>
    <dgm:cxn modelId="{7DA61BCE-F743-254B-89CE-E37A87B25361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4B83EC2C-E57F-6646-ADB1-DCC89E51D558}" type="presParOf" srcId="{3013142F-A3C7-F746-853E-2CA8B540A8DE}" destId="{B764B132-0961-414E-B6FA-FB0C6C1C6CED}" srcOrd="0" destOrd="0" presId="urn:microsoft.com/office/officeart/2008/layout/HorizontalMultiLevelHierarchy"/>
    <dgm:cxn modelId="{0B418563-6A9C-D741-AAAD-2B052D982495}" type="presParOf" srcId="{B764B132-0961-414E-B6FA-FB0C6C1C6CED}" destId="{7111AE39-B455-7C4D-91F4-9E37E3822D07}" srcOrd="0" destOrd="0" presId="urn:microsoft.com/office/officeart/2008/layout/HorizontalMultiLevelHierarchy"/>
    <dgm:cxn modelId="{51A3CFA9-D76C-5A40-8969-944D87EC61B9}" type="presParOf" srcId="{B764B132-0961-414E-B6FA-FB0C6C1C6CED}" destId="{551EC4E6-AE1D-DD43-B7C4-D7EFBEA2E636}" srcOrd="1" destOrd="0" presId="urn:microsoft.com/office/officeart/2008/layout/HorizontalMultiLevelHierarchy"/>
    <dgm:cxn modelId="{53F0287F-26D2-F949-9FE8-8EF721E25EF2}" type="presParOf" srcId="{551EC4E6-AE1D-DD43-B7C4-D7EFBEA2E636}" destId="{082A771F-69AF-7C4C-86CB-DF1CD8CB6581}" srcOrd="0" destOrd="0" presId="urn:microsoft.com/office/officeart/2008/layout/HorizontalMultiLevelHierarchy"/>
    <dgm:cxn modelId="{641894D9-6ED5-4847-863B-53EE368150B0}" type="presParOf" srcId="{082A771F-69AF-7C4C-86CB-DF1CD8CB6581}" destId="{F726EDD3-E670-9B47-8786-4F599884289D}" srcOrd="0" destOrd="0" presId="urn:microsoft.com/office/officeart/2008/layout/HorizontalMultiLevelHierarchy"/>
    <dgm:cxn modelId="{B4BB7085-CF42-9549-BD67-EBBB4D6849F7}" type="presParOf" srcId="{551EC4E6-AE1D-DD43-B7C4-D7EFBEA2E636}" destId="{7B40AE63-0EA3-0747-BCE5-5F3AB0355BF2}" srcOrd="1" destOrd="0" presId="urn:microsoft.com/office/officeart/2008/layout/HorizontalMultiLevelHierarchy"/>
    <dgm:cxn modelId="{78966F11-404F-5047-B955-CBB147134212}" type="presParOf" srcId="{7B40AE63-0EA3-0747-BCE5-5F3AB0355BF2}" destId="{C852AF5D-E3CA-F844-B775-08DD6E6FB940}" srcOrd="0" destOrd="0" presId="urn:microsoft.com/office/officeart/2008/layout/HorizontalMultiLevelHierarchy"/>
    <dgm:cxn modelId="{0AC4B01A-2941-AD47-8A01-E9F8E537F5EF}" type="presParOf" srcId="{7B40AE63-0EA3-0747-BCE5-5F3AB0355BF2}" destId="{30463D07-8E7F-3146-97CE-76CE82648742}" srcOrd="1" destOrd="0" presId="urn:microsoft.com/office/officeart/2008/layout/HorizontalMultiLevelHierarchy"/>
    <dgm:cxn modelId="{AAA04F32-DED3-C946-9D90-3BF68F0582B7}" type="presParOf" srcId="{551EC4E6-AE1D-DD43-B7C4-D7EFBEA2E636}" destId="{93180932-306E-E545-95F9-2A5635FDC9F1}" srcOrd="2" destOrd="0" presId="urn:microsoft.com/office/officeart/2008/layout/HorizontalMultiLevelHierarchy"/>
    <dgm:cxn modelId="{367D7038-146B-9B42-8044-ACF763ED952E}" type="presParOf" srcId="{93180932-306E-E545-95F9-2A5635FDC9F1}" destId="{7A2CD5A7-70D6-DE44-803D-0740544CB367}" srcOrd="0" destOrd="0" presId="urn:microsoft.com/office/officeart/2008/layout/HorizontalMultiLevelHierarchy"/>
    <dgm:cxn modelId="{D16E807A-CCBB-E748-BB7F-721C24CF79D9}" type="presParOf" srcId="{551EC4E6-AE1D-DD43-B7C4-D7EFBEA2E636}" destId="{A0C9905E-6DBF-7645-94A7-C4BCDADC46B9}" srcOrd="3" destOrd="0" presId="urn:microsoft.com/office/officeart/2008/layout/HorizontalMultiLevelHierarchy"/>
    <dgm:cxn modelId="{61419B32-161C-2542-A14E-A6AA3E6163B1}" type="presParOf" srcId="{A0C9905E-6DBF-7645-94A7-C4BCDADC46B9}" destId="{D3E2E567-EC04-E743-9B8C-985408EA1058}" srcOrd="0" destOrd="0" presId="urn:microsoft.com/office/officeart/2008/layout/HorizontalMultiLevelHierarchy"/>
    <dgm:cxn modelId="{03B77E57-1C07-834C-BBE4-27879E74B2B9}" type="presParOf" srcId="{A0C9905E-6DBF-7645-94A7-C4BCDADC46B9}" destId="{1488A531-D252-B440-B1DA-4363F37F8970}" srcOrd="1" destOrd="0" presId="urn:microsoft.com/office/officeart/2008/layout/HorizontalMultiLevelHierarchy"/>
    <dgm:cxn modelId="{04240054-760E-CC48-87D2-952C8D8B9E9D}" type="presParOf" srcId="{551EC4E6-AE1D-DD43-B7C4-D7EFBEA2E636}" destId="{025F2731-2114-0B4B-BCC6-DC1BCB00C5AD}" srcOrd="4" destOrd="0" presId="urn:microsoft.com/office/officeart/2008/layout/HorizontalMultiLevelHierarchy"/>
    <dgm:cxn modelId="{DD3DC86E-BEC8-7D4B-AA43-B33C1E99C8A6}" type="presParOf" srcId="{025F2731-2114-0B4B-BCC6-DC1BCB00C5AD}" destId="{5532D882-A238-6041-8F58-66330AE95D1A}" srcOrd="0" destOrd="0" presId="urn:microsoft.com/office/officeart/2008/layout/HorizontalMultiLevelHierarchy"/>
    <dgm:cxn modelId="{2D11CB08-4FB0-5548-89A6-FE2C87786B57}" type="presParOf" srcId="{551EC4E6-AE1D-DD43-B7C4-D7EFBEA2E636}" destId="{2D40B3F5-D668-5D41-AB5E-F3E2AEB32664}" srcOrd="5" destOrd="0" presId="urn:microsoft.com/office/officeart/2008/layout/HorizontalMultiLevelHierarchy"/>
    <dgm:cxn modelId="{2BB5A807-6DA1-5B45-A7AB-9126301D1FCB}" type="presParOf" srcId="{2D40B3F5-D668-5D41-AB5E-F3E2AEB32664}" destId="{9755E96D-5D04-8649-B55D-8A364B82B364}" srcOrd="0" destOrd="0" presId="urn:microsoft.com/office/officeart/2008/layout/HorizontalMultiLevelHierarchy"/>
    <dgm:cxn modelId="{F758FF60-7B8A-4447-AC2C-7ABE6D636861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3A075A0E-08E0-7745-B031-B7B87169809D}" type="presOf" srcId="{DD5BF61D-B843-C744-B9A9-3312A1287EF4}" destId="{C852AF5D-E3CA-F844-B775-08DD6E6FB940}" srcOrd="0" destOrd="0" presId="urn:microsoft.com/office/officeart/2008/layout/HorizontalMultiLevelHierarchy"/>
    <dgm:cxn modelId="{75BA5E4F-BAD3-3B4F-AB52-335D4A235A28}" type="presOf" srcId="{A73DCD64-89DF-3E4C-9543-0D417B51464E}" destId="{F726EDD3-E670-9B47-8786-4F599884289D}" srcOrd="1" destOrd="0" presId="urn:microsoft.com/office/officeart/2008/layout/HorizontalMultiLevelHierarchy"/>
    <dgm:cxn modelId="{0CAE9BE4-8478-C442-AE1A-65B9DBA2F956}" type="presOf" srcId="{8056CA49-ECB8-9042-AFF5-04717141F964}" destId="{9755E96D-5D04-8649-B55D-8A364B82B364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622D4C9-7279-0848-BF3B-EDF2BBEB7869}" type="presOf" srcId="{BDC2CFA9-99C6-8347-9628-F8B57513FB8C}" destId="{7A2CD5A7-70D6-DE44-803D-0740544CB367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7006A36-E7C3-0647-8F79-5B60688C4B66}" type="presOf" srcId="{BDC2CFA9-99C6-8347-9628-F8B57513FB8C}" destId="{93180932-306E-E545-95F9-2A5635FDC9F1}" srcOrd="0" destOrd="0" presId="urn:microsoft.com/office/officeart/2008/layout/HorizontalMultiLevelHierarchy"/>
    <dgm:cxn modelId="{823E519A-DEA9-D14D-9324-3F02BD54E985}" type="presOf" srcId="{CC08C8E7-D5AB-9C4F-A78B-4A8C57EB2D22}" destId="{7111AE39-B455-7C4D-91F4-9E37E3822D07}" srcOrd="0" destOrd="0" presId="urn:microsoft.com/office/officeart/2008/layout/HorizontalMultiLevelHierarchy"/>
    <dgm:cxn modelId="{CDB96936-D959-FF40-91C5-CFF6939C0FEA}" type="presOf" srcId="{773FD5F0-F007-F148-886B-86E72F86266E}" destId="{D3E2E567-EC04-E743-9B8C-985408EA1058}" srcOrd="0" destOrd="0" presId="urn:microsoft.com/office/officeart/2008/layout/HorizontalMultiLevelHierarchy"/>
    <dgm:cxn modelId="{CEF7E168-94EE-574D-BFB9-17D5AA8E47EF}" type="presOf" srcId="{A73DCD64-89DF-3E4C-9543-0D417B51464E}" destId="{082A771F-69AF-7C4C-86CB-DF1CD8CB6581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E62FBAF6-1D31-964F-A06F-47FA1327A1AE}" type="presOf" srcId="{96EE352D-65C0-9141-878D-563892E01168}" destId="{5532D882-A238-6041-8F58-66330AE95D1A}" srcOrd="1" destOrd="0" presId="urn:microsoft.com/office/officeart/2008/layout/HorizontalMultiLevelHierarchy"/>
    <dgm:cxn modelId="{05B531B4-A44F-874C-921E-A29EF08404C2}" type="presOf" srcId="{2EFE4671-8583-3540-9262-1FC578B666F4}" destId="{3013142F-A3C7-F746-853E-2CA8B540A8DE}" srcOrd="0" destOrd="0" presId="urn:microsoft.com/office/officeart/2008/layout/HorizontalMultiLevelHierarchy"/>
    <dgm:cxn modelId="{EC110E26-8B45-0440-A35C-A88AE4C92819}" type="presOf" srcId="{96EE352D-65C0-9141-878D-563892E01168}" destId="{025F2731-2114-0B4B-BCC6-DC1BCB00C5AD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49C7CE10-2D1E-2E47-B0D1-F38EDA12F9EA}" type="presParOf" srcId="{3013142F-A3C7-F746-853E-2CA8B540A8DE}" destId="{B764B132-0961-414E-B6FA-FB0C6C1C6CED}" srcOrd="0" destOrd="0" presId="urn:microsoft.com/office/officeart/2008/layout/HorizontalMultiLevelHierarchy"/>
    <dgm:cxn modelId="{368BB43F-17A0-574A-89E2-CE4BB166AE64}" type="presParOf" srcId="{B764B132-0961-414E-B6FA-FB0C6C1C6CED}" destId="{7111AE39-B455-7C4D-91F4-9E37E3822D07}" srcOrd="0" destOrd="0" presId="urn:microsoft.com/office/officeart/2008/layout/HorizontalMultiLevelHierarchy"/>
    <dgm:cxn modelId="{B56E2A1B-D925-7648-83D9-7013BADF39DF}" type="presParOf" srcId="{B764B132-0961-414E-B6FA-FB0C6C1C6CED}" destId="{551EC4E6-AE1D-DD43-B7C4-D7EFBEA2E636}" srcOrd="1" destOrd="0" presId="urn:microsoft.com/office/officeart/2008/layout/HorizontalMultiLevelHierarchy"/>
    <dgm:cxn modelId="{E2B9EB09-FF20-9240-8C0E-529192FFC020}" type="presParOf" srcId="{551EC4E6-AE1D-DD43-B7C4-D7EFBEA2E636}" destId="{082A771F-69AF-7C4C-86CB-DF1CD8CB6581}" srcOrd="0" destOrd="0" presId="urn:microsoft.com/office/officeart/2008/layout/HorizontalMultiLevelHierarchy"/>
    <dgm:cxn modelId="{06329D7A-6E1F-DD4D-9D9C-C8A27073B1EC}" type="presParOf" srcId="{082A771F-69AF-7C4C-86CB-DF1CD8CB6581}" destId="{F726EDD3-E670-9B47-8786-4F599884289D}" srcOrd="0" destOrd="0" presId="urn:microsoft.com/office/officeart/2008/layout/HorizontalMultiLevelHierarchy"/>
    <dgm:cxn modelId="{3B7E504D-E042-7044-96E0-A528887E2F92}" type="presParOf" srcId="{551EC4E6-AE1D-DD43-B7C4-D7EFBEA2E636}" destId="{7B40AE63-0EA3-0747-BCE5-5F3AB0355BF2}" srcOrd="1" destOrd="0" presId="urn:microsoft.com/office/officeart/2008/layout/HorizontalMultiLevelHierarchy"/>
    <dgm:cxn modelId="{295E3AE2-8775-614E-B4D5-8699B96B24AC}" type="presParOf" srcId="{7B40AE63-0EA3-0747-BCE5-5F3AB0355BF2}" destId="{C852AF5D-E3CA-F844-B775-08DD6E6FB940}" srcOrd="0" destOrd="0" presId="urn:microsoft.com/office/officeart/2008/layout/HorizontalMultiLevelHierarchy"/>
    <dgm:cxn modelId="{2A7A7636-D76D-DB4B-8852-29169859760E}" type="presParOf" srcId="{7B40AE63-0EA3-0747-BCE5-5F3AB0355BF2}" destId="{30463D07-8E7F-3146-97CE-76CE82648742}" srcOrd="1" destOrd="0" presId="urn:microsoft.com/office/officeart/2008/layout/HorizontalMultiLevelHierarchy"/>
    <dgm:cxn modelId="{3CB7A6B4-DE3D-A240-9F13-F1063294809F}" type="presParOf" srcId="{551EC4E6-AE1D-DD43-B7C4-D7EFBEA2E636}" destId="{93180932-306E-E545-95F9-2A5635FDC9F1}" srcOrd="2" destOrd="0" presId="urn:microsoft.com/office/officeart/2008/layout/HorizontalMultiLevelHierarchy"/>
    <dgm:cxn modelId="{4D8A6237-64BF-3A4C-AC4B-DDA49953CA0F}" type="presParOf" srcId="{93180932-306E-E545-95F9-2A5635FDC9F1}" destId="{7A2CD5A7-70D6-DE44-803D-0740544CB367}" srcOrd="0" destOrd="0" presId="urn:microsoft.com/office/officeart/2008/layout/HorizontalMultiLevelHierarchy"/>
    <dgm:cxn modelId="{BA4433EC-D353-B64C-BC01-CE79B9E22041}" type="presParOf" srcId="{551EC4E6-AE1D-DD43-B7C4-D7EFBEA2E636}" destId="{A0C9905E-6DBF-7645-94A7-C4BCDADC46B9}" srcOrd="3" destOrd="0" presId="urn:microsoft.com/office/officeart/2008/layout/HorizontalMultiLevelHierarchy"/>
    <dgm:cxn modelId="{661E5AAC-6108-9C4B-AA8C-1130C0C7E7BD}" type="presParOf" srcId="{A0C9905E-6DBF-7645-94A7-C4BCDADC46B9}" destId="{D3E2E567-EC04-E743-9B8C-985408EA1058}" srcOrd="0" destOrd="0" presId="urn:microsoft.com/office/officeart/2008/layout/HorizontalMultiLevelHierarchy"/>
    <dgm:cxn modelId="{08552B68-89DE-9245-BD45-B478DEE8B84E}" type="presParOf" srcId="{A0C9905E-6DBF-7645-94A7-C4BCDADC46B9}" destId="{1488A531-D252-B440-B1DA-4363F37F8970}" srcOrd="1" destOrd="0" presId="urn:microsoft.com/office/officeart/2008/layout/HorizontalMultiLevelHierarchy"/>
    <dgm:cxn modelId="{F21B6910-11F5-954F-9056-801409B76774}" type="presParOf" srcId="{551EC4E6-AE1D-DD43-B7C4-D7EFBEA2E636}" destId="{025F2731-2114-0B4B-BCC6-DC1BCB00C5AD}" srcOrd="4" destOrd="0" presId="urn:microsoft.com/office/officeart/2008/layout/HorizontalMultiLevelHierarchy"/>
    <dgm:cxn modelId="{413B211F-05BD-BC46-A49E-65DE076F0F41}" type="presParOf" srcId="{025F2731-2114-0B4B-BCC6-DC1BCB00C5AD}" destId="{5532D882-A238-6041-8F58-66330AE95D1A}" srcOrd="0" destOrd="0" presId="urn:microsoft.com/office/officeart/2008/layout/HorizontalMultiLevelHierarchy"/>
    <dgm:cxn modelId="{6250A452-81F7-A84B-9361-FFDEDA58530B}" type="presParOf" srcId="{551EC4E6-AE1D-DD43-B7C4-D7EFBEA2E636}" destId="{2D40B3F5-D668-5D41-AB5E-F3E2AEB32664}" srcOrd="5" destOrd="0" presId="urn:microsoft.com/office/officeart/2008/layout/HorizontalMultiLevelHierarchy"/>
    <dgm:cxn modelId="{B6904EA9-D937-F843-BCD7-BE3DC24AC345}" type="presParOf" srcId="{2D40B3F5-D668-5D41-AB5E-F3E2AEB32664}" destId="{9755E96D-5D04-8649-B55D-8A364B82B364}" srcOrd="0" destOrd="0" presId="urn:microsoft.com/office/officeart/2008/layout/HorizontalMultiLevelHierarchy"/>
    <dgm:cxn modelId="{B9608A15-C07A-5445-A1E0-1D4AFE71B687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5AB1628-81FF-6F48-9D1A-07E5777F284D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7E139AB-5A27-6544-978C-EEB002AA0732}" type="presOf" srcId="{DD5BF61D-B843-C744-B9A9-3312A1287EF4}" destId="{C852AF5D-E3CA-F844-B775-08DD6E6FB940}" srcOrd="0" destOrd="0" presId="urn:microsoft.com/office/officeart/2008/layout/HorizontalMultiLevelHierarchy"/>
    <dgm:cxn modelId="{344A4893-45E7-2544-8256-628789F667A1}" type="presOf" srcId="{96EE352D-65C0-9141-878D-563892E01168}" destId="{5532D882-A238-6041-8F58-66330AE95D1A}" srcOrd="1" destOrd="0" presId="urn:microsoft.com/office/officeart/2008/layout/HorizontalMultiLevelHierarchy"/>
    <dgm:cxn modelId="{303388D4-D5CC-FD42-A777-FB0C2343EE3C}" type="presOf" srcId="{BDC2CFA9-99C6-8347-9628-F8B57513FB8C}" destId="{93180932-306E-E545-95F9-2A5635FDC9F1}" srcOrd="0" destOrd="0" presId="urn:microsoft.com/office/officeart/2008/layout/HorizontalMultiLevelHierarchy"/>
    <dgm:cxn modelId="{592458A2-9383-9342-B0DE-9B5311E56B48}" type="presOf" srcId="{A73DCD64-89DF-3E4C-9543-0D417B51464E}" destId="{F726EDD3-E670-9B47-8786-4F599884289D}" srcOrd="1" destOrd="0" presId="urn:microsoft.com/office/officeart/2008/layout/HorizontalMultiLevelHierarchy"/>
    <dgm:cxn modelId="{CA4BE753-9E2B-CD4C-BF44-A3816AEA6449}" type="presOf" srcId="{773FD5F0-F007-F148-886B-86E72F86266E}" destId="{D3E2E567-EC04-E743-9B8C-985408EA1058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0D3046D3-9132-E04D-BB24-6037E57CCBA8}" type="presOf" srcId="{2EFE4671-8583-3540-9262-1FC578B666F4}" destId="{3013142F-A3C7-F746-853E-2CA8B540A8DE}" srcOrd="0" destOrd="0" presId="urn:microsoft.com/office/officeart/2008/layout/HorizontalMultiLevelHierarchy"/>
    <dgm:cxn modelId="{D06E326C-F141-1945-8774-D401096B04EE}" type="presOf" srcId="{96EE352D-65C0-9141-878D-563892E01168}" destId="{025F2731-2114-0B4B-BCC6-DC1BCB00C5AD}" srcOrd="0" destOrd="0" presId="urn:microsoft.com/office/officeart/2008/layout/HorizontalMultiLevelHierarchy"/>
    <dgm:cxn modelId="{66CF91DF-9965-3F43-9471-93658D502CFE}" type="presOf" srcId="{CC08C8E7-D5AB-9C4F-A78B-4A8C57EB2D22}" destId="{7111AE39-B455-7C4D-91F4-9E37E3822D07}" srcOrd="0" destOrd="0" presId="urn:microsoft.com/office/officeart/2008/layout/HorizontalMultiLevelHierarchy"/>
    <dgm:cxn modelId="{E88D2CA5-1FB9-B745-AD89-3F89458AC5A8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BAC4BBD-7477-D441-B445-F10B9147670E}" type="presOf" srcId="{8056CA49-ECB8-9042-AFF5-04717141F964}" destId="{9755E96D-5D04-8649-B55D-8A364B82B364}" srcOrd="0" destOrd="0" presId="urn:microsoft.com/office/officeart/2008/layout/HorizontalMultiLevelHierarchy"/>
    <dgm:cxn modelId="{FB9E89AB-C01A-5543-9EA8-5498FDABD737}" type="presParOf" srcId="{3013142F-A3C7-F746-853E-2CA8B540A8DE}" destId="{B764B132-0961-414E-B6FA-FB0C6C1C6CED}" srcOrd="0" destOrd="0" presId="urn:microsoft.com/office/officeart/2008/layout/HorizontalMultiLevelHierarchy"/>
    <dgm:cxn modelId="{42A30425-C317-8B45-BD1C-738543E44E40}" type="presParOf" srcId="{B764B132-0961-414E-B6FA-FB0C6C1C6CED}" destId="{7111AE39-B455-7C4D-91F4-9E37E3822D07}" srcOrd="0" destOrd="0" presId="urn:microsoft.com/office/officeart/2008/layout/HorizontalMultiLevelHierarchy"/>
    <dgm:cxn modelId="{F1131F97-298A-B544-BD29-704F35673D27}" type="presParOf" srcId="{B764B132-0961-414E-B6FA-FB0C6C1C6CED}" destId="{551EC4E6-AE1D-DD43-B7C4-D7EFBEA2E636}" srcOrd="1" destOrd="0" presId="urn:microsoft.com/office/officeart/2008/layout/HorizontalMultiLevelHierarchy"/>
    <dgm:cxn modelId="{A084CA35-916E-A643-932D-9B40EF0A7E65}" type="presParOf" srcId="{551EC4E6-AE1D-DD43-B7C4-D7EFBEA2E636}" destId="{082A771F-69AF-7C4C-86CB-DF1CD8CB6581}" srcOrd="0" destOrd="0" presId="urn:microsoft.com/office/officeart/2008/layout/HorizontalMultiLevelHierarchy"/>
    <dgm:cxn modelId="{635139A4-B345-0E47-9D9C-7EC376C4D4C0}" type="presParOf" srcId="{082A771F-69AF-7C4C-86CB-DF1CD8CB6581}" destId="{F726EDD3-E670-9B47-8786-4F599884289D}" srcOrd="0" destOrd="0" presId="urn:microsoft.com/office/officeart/2008/layout/HorizontalMultiLevelHierarchy"/>
    <dgm:cxn modelId="{970394BC-9368-B445-B20B-C19A7FAE834B}" type="presParOf" srcId="{551EC4E6-AE1D-DD43-B7C4-D7EFBEA2E636}" destId="{7B40AE63-0EA3-0747-BCE5-5F3AB0355BF2}" srcOrd="1" destOrd="0" presId="urn:microsoft.com/office/officeart/2008/layout/HorizontalMultiLevelHierarchy"/>
    <dgm:cxn modelId="{45261DFD-00C4-ED43-B04B-4B62A207BA09}" type="presParOf" srcId="{7B40AE63-0EA3-0747-BCE5-5F3AB0355BF2}" destId="{C852AF5D-E3CA-F844-B775-08DD6E6FB940}" srcOrd="0" destOrd="0" presId="urn:microsoft.com/office/officeart/2008/layout/HorizontalMultiLevelHierarchy"/>
    <dgm:cxn modelId="{6BFAFC6F-BA90-DD45-8652-AE79ABA06283}" type="presParOf" srcId="{7B40AE63-0EA3-0747-BCE5-5F3AB0355BF2}" destId="{30463D07-8E7F-3146-97CE-76CE82648742}" srcOrd="1" destOrd="0" presId="urn:microsoft.com/office/officeart/2008/layout/HorizontalMultiLevelHierarchy"/>
    <dgm:cxn modelId="{2A684B61-08C5-E44F-B884-93F0BCB60A59}" type="presParOf" srcId="{551EC4E6-AE1D-DD43-B7C4-D7EFBEA2E636}" destId="{93180932-306E-E545-95F9-2A5635FDC9F1}" srcOrd="2" destOrd="0" presId="urn:microsoft.com/office/officeart/2008/layout/HorizontalMultiLevelHierarchy"/>
    <dgm:cxn modelId="{5310A4E9-8229-FC4F-A6F7-596423166ADB}" type="presParOf" srcId="{93180932-306E-E545-95F9-2A5635FDC9F1}" destId="{7A2CD5A7-70D6-DE44-803D-0740544CB367}" srcOrd="0" destOrd="0" presId="urn:microsoft.com/office/officeart/2008/layout/HorizontalMultiLevelHierarchy"/>
    <dgm:cxn modelId="{9DB57C84-8237-164B-81D8-C38BC30556D8}" type="presParOf" srcId="{551EC4E6-AE1D-DD43-B7C4-D7EFBEA2E636}" destId="{A0C9905E-6DBF-7645-94A7-C4BCDADC46B9}" srcOrd="3" destOrd="0" presId="urn:microsoft.com/office/officeart/2008/layout/HorizontalMultiLevelHierarchy"/>
    <dgm:cxn modelId="{EF31CA89-4F9A-8848-9A51-151C3D9261BD}" type="presParOf" srcId="{A0C9905E-6DBF-7645-94A7-C4BCDADC46B9}" destId="{D3E2E567-EC04-E743-9B8C-985408EA1058}" srcOrd="0" destOrd="0" presId="urn:microsoft.com/office/officeart/2008/layout/HorizontalMultiLevelHierarchy"/>
    <dgm:cxn modelId="{73784799-4956-C941-A961-75889CE85E98}" type="presParOf" srcId="{A0C9905E-6DBF-7645-94A7-C4BCDADC46B9}" destId="{1488A531-D252-B440-B1DA-4363F37F8970}" srcOrd="1" destOrd="0" presId="urn:microsoft.com/office/officeart/2008/layout/HorizontalMultiLevelHierarchy"/>
    <dgm:cxn modelId="{E9DEAB7D-BCC1-AE4D-AEE7-3B9A3A4236E9}" type="presParOf" srcId="{551EC4E6-AE1D-DD43-B7C4-D7EFBEA2E636}" destId="{025F2731-2114-0B4B-BCC6-DC1BCB00C5AD}" srcOrd="4" destOrd="0" presId="urn:microsoft.com/office/officeart/2008/layout/HorizontalMultiLevelHierarchy"/>
    <dgm:cxn modelId="{265A51EE-B3E8-7E4C-9CC0-176FBAB54CBD}" type="presParOf" srcId="{025F2731-2114-0B4B-BCC6-DC1BCB00C5AD}" destId="{5532D882-A238-6041-8F58-66330AE95D1A}" srcOrd="0" destOrd="0" presId="urn:microsoft.com/office/officeart/2008/layout/HorizontalMultiLevelHierarchy"/>
    <dgm:cxn modelId="{A26AD8AB-5053-CA4C-A956-7198381C0F9E}" type="presParOf" srcId="{551EC4E6-AE1D-DD43-B7C4-D7EFBEA2E636}" destId="{2D40B3F5-D668-5D41-AB5E-F3E2AEB32664}" srcOrd="5" destOrd="0" presId="urn:microsoft.com/office/officeart/2008/layout/HorizontalMultiLevelHierarchy"/>
    <dgm:cxn modelId="{333B1112-6BD6-2B45-8266-62AA6762F23D}" type="presParOf" srcId="{2D40B3F5-D668-5D41-AB5E-F3E2AEB32664}" destId="{9755E96D-5D04-8649-B55D-8A364B82B364}" srcOrd="0" destOrd="0" presId="urn:microsoft.com/office/officeart/2008/layout/HorizontalMultiLevelHierarchy"/>
    <dgm:cxn modelId="{34687AC1-BF99-7349-B7DA-341A97169B76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5F045D4D-E219-1042-91A8-01C7DEAECB73}" type="presOf" srcId="{96EE352D-65C0-9141-878D-563892E01168}" destId="{5532D882-A238-6041-8F58-66330AE95D1A}" srcOrd="1" destOrd="0" presId="urn:microsoft.com/office/officeart/2008/layout/HorizontalMultiLevelHierarchy"/>
    <dgm:cxn modelId="{D1EC32C8-6171-9B48-9F34-AEF88918DA2A}" type="presOf" srcId="{96EE352D-65C0-9141-878D-563892E01168}" destId="{025F2731-2114-0B4B-BCC6-DC1BCB00C5AD}" srcOrd="0" destOrd="0" presId="urn:microsoft.com/office/officeart/2008/layout/HorizontalMultiLevelHierarchy"/>
    <dgm:cxn modelId="{5BBDB636-22D0-B349-8127-0883FE2B35A7}" type="presOf" srcId="{2EFE4671-8583-3540-9262-1FC578B666F4}" destId="{3013142F-A3C7-F746-853E-2CA8B540A8DE}" srcOrd="0" destOrd="0" presId="urn:microsoft.com/office/officeart/2008/layout/HorizontalMultiLevelHierarchy"/>
    <dgm:cxn modelId="{C68A4025-EC4D-B14E-8CAB-1F0144C89554}" type="presOf" srcId="{DD5BF61D-B843-C744-B9A9-3312A1287EF4}" destId="{C852AF5D-E3CA-F844-B775-08DD6E6FB940}" srcOrd="0" destOrd="0" presId="urn:microsoft.com/office/officeart/2008/layout/HorizontalMultiLevelHierarchy"/>
    <dgm:cxn modelId="{BAAECAD7-0BF8-7C48-A21A-BAED00C186C6}" type="presOf" srcId="{CC08C8E7-D5AB-9C4F-A78B-4A8C57EB2D22}" destId="{7111AE39-B455-7C4D-91F4-9E37E3822D07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C2611C2-C466-664A-95A6-F9D6B8049E5A}" type="presOf" srcId="{BDC2CFA9-99C6-8347-9628-F8B57513FB8C}" destId="{7A2CD5A7-70D6-DE44-803D-0740544CB367}" srcOrd="1" destOrd="0" presId="urn:microsoft.com/office/officeart/2008/layout/HorizontalMultiLevelHierarchy"/>
    <dgm:cxn modelId="{DF38EE1F-B329-D84B-B6E7-FA5CB05CAF71}" type="presOf" srcId="{8056CA49-ECB8-9042-AFF5-04717141F964}" destId="{9755E96D-5D04-8649-B55D-8A364B82B364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DE26E884-2C33-FC4F-B086-9585EA25F20F}" type="presOf" srcId="{A73DCD64-89DF-3E4C-9543-0D417B51464E}" destId="{F726EDD3-E670-9B47-8786-4F599884289D}" srcOrd="1" destOrd="0" presId="urn:microsoft.com/office/officeart/2008/layout/HorizontalMultiLevelHierarchy"/>
    <dgm:cxn modelId="{AD6D383D-BE9A-FB43-8E8C-AC1A085FF421}" type="presOf" srcId="{A73DCD64-89DF-3E4C-9543-0D417B51464E}" destId="{082A771F-69AF-7C4C-86CB-DF1CD8CB658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16707994-E9EF-6544-8CB2-889C4F67BD33}" type="presOf" srcId="{BDC2CFA9-99C6-8347-9628-F8B57513FB8C}" destId="{93180932-306E-E545-95F9-2A5635FDC9F1}" srcOrd="0" destOrd="0" presId="urn:microsoft.com/office/officeart/2008/layout/HorizontalMultiLevelHierarchy"/>
    <dgm:cxn modelId="{61E9FB8A-2DF4-6C43-A970-40D43ED2965A}" type="presOf" srcId="{773FD5F0-F007-F148-886B-86E72F86266E}" destId="{D3E2E567-EC04-E743-9B8C-985408EA1058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8FFDE30-8114-FC4F-84D1-B90DC5046A41}" type="presParOf" srcId="{3013142F-A3C7-F746-853E-2CA8B540A8DE}" destId="{B764B132-0961-414E-B6FA-FB0C6C1C6CED}" srcOrd="0" destOrd="0" presId="urn:microsoft.com/office/officeart/2008/layout/HorizontalMultiLevelHierarchy"/>
    <dgm:cxn modelId="{221C25EA-CBD6-5248-960E-5B69AF3E258F}" type="presParOf" srcId="{B764B132-0961-414E-B6FA-FB0C6C1C6CED}" destId="{7111AE39-B455-7C4D-91F4-9E37E3822D07}" srcOrd="0" destOrd="0" presId="urn:microsoft.com/office/officeart/2008/layout/HorizontalMultiLevelHierarchy"/>
    <dgm:cxn modelId="{63B85548-BB9D-7D4A-9F52-C90E5B1447C7}" type="presParOf" srcId="{B764B132-0961-414E-B6FA-FB0C6C1C6CED}" destId="{551EC4E6-AE1D-DD43-B7C4-D7EFBEA2E636}" srcOrd="1" destOrd="0" presId="urn:microsoft.com/office/officeart/2008/layout/HorizontalMultiLevelHierarchy"/>
    <dgm:cxn modelId="{EFA5D4D7-2E7A-EB42-ADF9-EE0781D044D5}" type="presParOf" srcId="{551EC4E6-AE1D-DD43-B7C4-D7EFBEA2E636}" destId="{082A771F-69AF-7C4C-86CB-DF1CD8CB6581}" srcOrd="0" destOrd="0" presId="urn:microsoft.com/office/officeart/2008/layout/HorizontalMultiLevelHierarchy"/>
    <dgm:cxn modelId="{BEB37DFC-BFDA-574C-8624-89CE0FAF2FC3}" type="presParOf" srcId="{082A771F-69AF-7C4C-86CB-DF1CD8CB6581}" destId="{F726EDD3-E670-9B47-8786-4F599884289D}" srcOrd="0" destOrd="0" presId="urn:microsoft.com/office/officeart/2008/layout/HorizontalMultiLevelHierarchy"/>
    <dgm:cxn modelId="{5D94BF88-2423-A141-925A-AE671C94C4EB}" type="presParOf" srcId="{551EC4E6-AE1D-DD43-B7C4-D7EFBEA2E636}" destId="{7B40AE63-0EA3-0747-BCE5-5F3AB0355BF2}" srcOrd="1" destOrd="0" presId="urn:microsoft.com/office/officeart/2008/layout/HorizontalMultiLevelHierarchy"/>
    <dgm:cxn modelId="{769D3A2D-968D-8346-B6A6-0DFB8D5F86AA}" type="presParOf" srcId="{7B40AE63-0EA3-0747-BCE5-5F3AB0355BF2}" destId="{C852AF5D-E3CA-F844-B775-08DD6E6FB940}" srcOrd="0" destOrd="0" presId="urn:microsoft.com/office/officeart/2008/layout/HorizontalMultiLevelHierarchy"/>
    <dgm:cxn modelId="{8D54D1F5-6C9A-E54A-8463-30971D9547F2}" type="presParOf" srcId="{7B40AE63-0EA3-0747-BCE5-5F3AB0355BF2}" destId="{30463D07-8E7F-3146-97CE-76CE82648742}" srcOrd="1" destOrd="0" presId="urn:microsoft.com/office/officeart/2008/layout/HorizontalMultiLevelHierarchy"/>
    <dgm:cxn modelId="{BBF51218-4353-1443-8BBA-506436CFB3D0}" type="presParOf" srcId="{551EC4E6-AE1D-DD43-B7C4-D7EFBEA2E636}" destId="{93180932-306E-E545-95F9-2A5635FDC9F1}" srcOrd="2" destOrd="0" presId="urn:microsoft.com/office/officeart/2008/layout/HorizontalMultiLevelHierarchy"/>
    <dgm:cxn modelId="{88BBFB79-C7FA-BA46-A994-2BAAEA525747}" type="presParOf" srcId="{93180932-306E-E545-95F9-2A5635FDC9F1}" destId="{7A2CD5A7-70D6-DE44-803D-0740544CB367}" srcOrd="0" destOrd="0" presId="urn:microsoft.com/office/officeart/2008/layout/HorizontalMultiLevelHierarchy"/>
    <dgm:cxn modelId="{1CC6C878-F2F0-3D4C-8574-2F1E7860232D}" type="presParOf" srcId="{551EC4E6-AE1D-DD43-B7C4-D7EFBEA2E636}" destId="{A0C9905E-6DBF-7645-94A7-C4BCDADC46B9}" srcOrd="3" destOrd="0" presId="urn:microsoft.com/office/officeart/2008/layout/HorizontalMultiLevelHierarchy"/>
    <dgm:cxn modelId="{CBDB7030-4EA0-DD4D-890F-5BBCD1DB8759}" type="presParOf" srcId="{A0C9905E-6DBF-7645-94A7-C4BCDADC46B9}" destId="{D3E2E567-EC04-E743-9B8C-985408EA1058}" srcOrd="0" destOrd="0" presId="urn:microsoft.com/office/officeart/2008/layout/HorizontalMultiLevelHierarchy"/>
    <dgm:cxn modelId="{E2C13615-1F6D-6C47-8BA8-C9F234EA2BC6}" type="presParOf" srcId="{A0C9905E-6DBF-7645-94A7-C4BCDADC46B9}" destId="{1488A531-D252-B440-B1DA-4363F37F8970}" srcOrd="1" destOrd="0" presId="urn:microsoft.com/office/officeart/2008/layout/HorizontalMultiLevelHierarchy"/>
    <dgm:cxn modelId="{4679F744-E718-4B4D-B6BE-9ACB5A6C8D2E}" type="presParOf" srcId="{551EC4E6-AE1D-DD43-B7C4-D7EFBEA2E636}" destId="{025F2731-2114-0B4B-BCC6-DC1BCB00C5AD}" srcOrd="4" destOrd="0" presId="urn:microsoft.com/office/officeart/2008/layout/HorizontalMultiLevelHierarchy"/>
    <dgm:cxn modelId="{505A7148-5B06-464E-B07F-468EA4008747}" type="presParOf" srcId="{025F2731-2114-0B4B-BCC6-DC1BCB00C5AD}" destId="{5532D882-A238-6041-8F58-66330AE95D1A}" srcOrd="0" destOrd="0" presId="urn:microsoft.com/office/officeart/2008/layout/HorizontalMultiLevelHierarchy"/>
    <dgm:cxn modelId="{9CF6D9EE-9F5D-8043-A2FF-B626DF4E654A}" type="presParOf" srcId="{551EC4E6-AE1D-DD43-B7C4-D7EFBEA2E636}" destId="{2D40B3F5-D668-5D41-AB5E-F3E2AEB32664}" srcOrd="5" destOrd="0" presId="urn:microsoft.com/office/officeart/2008/layout/HorizontalMultiLevelHierarchy"/>
    <dgm:cxn modelId="{96AB402E-4968-764B-93FB-809695AA0F4B}" type="presParOf" srcId="{2D40B3F5-D668-5D41-AB5E-F3E2AEB32664}" destId="{9755E96D-5D04-8649-B55D-8A364B82B364}" srcOrd="0" destOrd="0" presId="urn:microsoft.com/office/officeart/2008/layout/HorizontalMultiLevelHierarchy"/>
    <dgm:cxn modelId="{6D127FAB-DEF8-6D49-8C55-0E1BAEBC29B6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737AC2A-320B-DF40-B04C-B90637C9EFE2}" type="presOf" srcId="{96EE352D-65C0-9141-878D-563892E01168}" destId="{025F2731-2114-0B4B-BCC6-DC1BCB00C5AD}" srcOrd="0" destOrd="0" presId="urn:microsoft.com/office/officeart/2008/layout/HorizontalMultiLevelHierarchy"/>
    <dgm:cxn modelId="{1C54CD2C-2980-624B-ACD5-197C599240F0}" type="presOf" srcId="{96EE352D-65C0-9141-878D-563892E01168}" destId="{5532D882-A238-6041-8F58-66330AE95D1A}" srcOrd="1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00B8CC4-E8BA-DA44-A560-168323318859}" type="presOf" srcId="{8056CA49-ECB8-9042-AFF5-04717141F964}" destId="{9755E96D-5D04-8649-B55D-8A364B82B364}" srcOrd="0" destOrd="0" presId="urn:microsoft.com/office/officeart/2008/layout/HorizontalMultiLevelHierarchy"/>
    <dgm:cxn modelId="{24371C8A-1C65-AC43-AE81-063701927215}" type="presOf" srcId="{BDC2CFA9-99C6-8347-9628-F8B57513FB8C}" destId="{7A2CD5A7-70D6-DE44-803D-0740544CB367}" srcOrd="1" destOrd="0" presId="urn:microsoft.com/office/officeart/2008/layout/HorizontalMultiLevelHierarchy"/>
    <dgm:cxn modelId="{60ADEB86-7947-624A-A611-9CEF90AA5430}" type="presOf" srcId="{A73DCD64-89DF-3E4C-9543-0D417B51464E}" destId="{F726EDD3-E670-9B47-8786-4F599884289D}" srcOrd="1" destOrd="0" presId="urn:microsoft.com/office/officeart/2008/layout/HorizontalMultiLevelHierarchy"/>
    <dgm:cxn modelId="{F83E1378-3D68-2140-8D10-4609417D1272}" type="presOf" srcId="{773FD5F0-F007-F148-886B-86E72F86266E}" destId="{D3E2E567-EC04-E743-9B8C-985408EA1058}" srcOrd="0" destOrd="0" presId="urn:microsoft.com/office/officeart/2008/layout/HorizontalMultiLevelHierarchy"/>
    <dgm:cxn modelId="{566FC1E0-AA9A-9A4B-A7F7-B4B1AE73E5DC}" type="presOf" srcId="{DD5BF61D-B843-C744-B9A9-3312A1287EF4}" destId="{C852AF5D-E3CA-F844-B775-08DD6E6FB940}" srcOrd="0" destOrd="0" presId="urn:microsoft.com/office/officeart/2008/layout/HorizontalMultiLevelHierarchy"/>
    <dgm:cxn modelId="{B6FE577D-AE21-834C-BCEE-0E96A6FFEC2F}" type="presOf" srcId="{2EFE4671-8583-3540-9262-1FC578B666F4}" destId="{3013142F-A3C7-F746-853E-2CA8B540A8DE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BBFF3B17-F7AE-AD4C-95B1-C13D3FF2EA7E}" type="presOf" srcId="{BDC2CFA9-99C6-8347-9628-F8B57513FB8C}" destId="{93180932-306E-E545-95F9-2A5635FDC9F1}" srcOrd="0" destOrd="0" presId="urn:microsoft.com/office/officeart/2008/layout/HorizontalMultiLevelHierarchy"/>
    <dgm:cxn modelId="{1EE7A0E6-033D-3F4F-B177-EE0CE5DA6660}" type="presOf" srcId="{CC08C8E7-D5AB-9C4F-A78B-4A8C57EB2D22}" destId="{7111AE39-B455-7C4D-91F4-9E37E3822D07}" srcOrd="0" destOrd="0" presId="urn:microsoft.com/office/officeart/2008/layout/HorizontalMultiLevelHierarchy"/>
    <dgm:cxn modelId="{AD7B7E6B-A45D-4241-8DF9-4E4939C3C22D}" type="presOf" srcId="{A73DCD64-89DF-3E4C-9543-0D417B51464E}" destId="{082A771F-69AF-7C4C-86CB-DF1CD8CB6581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45185B5-CB54-4444-9A92-9BA8A0BA457F}" type="presParOf" srcId="{3013142F-A3C7-F746-853E-2CA8B540A8DE}" destId="{B764B132-0961-414E-B6FA-FB0C6C1C6CED}" srcOrd="0" destOrd="0" presId="urn:microsoft.com/office/officeart/2008/layout/HorizontalMultiLevelHierarchy"/>
    <dgm:cxn modelId="{E18ACB19-A159-C440-9D91-E0C644EA5618}" type="presParOf" srcId="{B764B132-0961-414E-B6FA-FB0C6C1C6CED}" destId="{7111AE39-B455-7C4D-91F4-9E37E3822D07}" srcOrd="0" destOrd="0" presId="urn:microsoft.com/office/officeart/2008/layout/HorizontalMultiLevelHierarchy"/>
    <dgm:cxn modelId="{AB67323A-BDE6-1E42-B9E3-FE15C17C508C}" type="presParOf" srcId="{B764B132-0961-414E-B6FA-FB0C6C1C6CED}" destId="{551EC4E6-AE1D-DD43-B7C4-D7EFBEA2E636}" srcOrd="1" destOrd="0" presId="urn:microsoft.com/office/officeart/2008/layout/HorizontalMultiLevelHierarchy"/>
    <dgm:cxn modelId="{F59D455A-62EB-9841-B510-80F3F2F8EAE3}" type="presParOf" srcId="{551EC4E6-AE1D-DD43-B7C4-D7EFBEA2E636}" destId="{082A771F-69AF-7C4C-86CB-DF1CD8CB6581}" srcOrd="0" destOrd="0" presId="urn:microsoft.com/office/officeart/2008/layout/HorizontalMultiLevelHierarchy"/>
    <dgm:cxn modelId="{28E76B96-16DF-7B42-A883-FBA27F5EA58F}" type="presParOf" srcId="{082A771F-69AF-7C4C-86CB-DF1CD8CB6581}" destId="{F726EDD3-E670-9B47-8786-4F599884289D}" srcOrd="0" destOrd="0" presId="urn:microsoft.com/office/officeart/2008/layout/HorizontalMultiLevelHierarchy"/>
    <dgm:cxn modelId="{6F88B91C-F0DF-D04D-82FF-B57F1D6E24B9}" type="presParOf" srcId="{551EC4E6-AE1D-DD43-B7C4-D7EFBEA2E636}" destId="{7B40AE63-0EA3-0747-BCE5-5F3AB0355BF2}" srcOrd="1" destOrd="0" presId="urn:microsoft.com/office/officeart/2008/layout/HorizontalMultiLevelHierarchy"/>
    <dgm:cxn modelId="{45005C31-4D71-D14A-9C98-A2550D0BBF9C}" type="presParOf" srcId="{7B40AE63-0EA3-0747-BCE5-5F3AB0355BF2}" destId="{C852AF5D-E3CA-F844-B775-08DD6E6FB940}" srcOrd="0" destOrd="0" presId="urn:microsoft.com/office/officeart/2008/layout/HorizontalMultiLevelHierarchy"/>
    <dgm:cxn modelId="{4638434A-31DE-A949-A5AF-01807EAC089D}" type="presParOf" srcId="{7B40AE63-0EA3-0747-BCE5-5F3AB0355BF2}" destId="{30463D07-8E7F-3146-97CE-76CE82648742}" srcOrd="1" destOrd="0" presId="urn:microsoft.com/office/officeart/2008/layout/HorizontalMultiLevelHierarchy"/>
    <dgm:cxn modelId="{220FF480-1E91-E446-B689-80C530ED02F7}" type="presParOf" srcId="{551EC4E6-AE1D-DD43-B7C4-D7EFBEA2E636}" destId="{93180932-306E-E545-95F9-2A5635FDC9F1}" srcOrd="2" destOrd="0" presId="urn:microsoft.com/office/officeart/2008/layout/HorizontalMultiLevelHierarchy"/>
    <dgm:cxn modelId="{C134C47A-3E08-0945-953B-167EC7A9B2FF}" type="presParOf" srcId="{93180932-306E-E545-95F9-2A5635FDC9F1}" destId="{7A2CD5A7-70D6-DE44-803D-0740544CB367}" srcOrd="0" destOrd="0" presId="urn:microsoft.com/office/officeart/2008/layout/HorizontalMultiLevelHierarchy"/>
    <dgm:cxn modelId="{CC1DD751-EDBA-9C49-8E42-497391959CEE}" type="presParOf" srcId="{551EC4E6-AE1D-DD43-B7C4-D7EFBEA2E636}" destId="{A0C9905E-6DBF-7645-94A7-C4BCDADC46B9}" srcOrd="3" destOrd="0" presId="urn:microsoft.com/office/officeart/2008/layout/HorizontalMultiLevelHierarchy"/>
    <dgm:cxn modelId="{6D955188-5370-D24E-9AC6-5C5FA7FE44DD}" type="presParOf" srcId="{A0C9905E-6DBF-7645-94A7-C4BCDADC46B9}" destId="{D3E2E567-EC04-E743-9B8C-985408EA1058}" srcOrd="0" destOrd="0" presId="urn:microsoft.com/office/officeart/2008/layout/HorizontalMultiLevelHierarchy"/>
    <dgm:cxn modelId="{99ED64DD-34AF-5042-8BD4-BAFE530EA2C1}" type="presParOf" srcId="{A0C9905E-6DBF-7645-94A7-C4BCDADC46B9}" destId="{1488A531-D252-B440-B1DA-4363F37F8970}" srcOrd="1" destOrd="0" presId="urn:microsoft.com/office/officeart/2008/layout/HorizontalMultiLevelHierarchy"/>
    <dgm:cxn modelId="{12179D6B-CBB7-4F4E-9F1D-17BCA70CAC97}" type="presParOf" srcId="{551EC4E6-AE1D-DD43-B7C4-D7EFBEA2E636}" destId="{025F2731-2114-0B4B-BCC6-DC1BCB00C5AD}" srcOrd="4" destOrd="0" presId="urn:microsoft.com/office/officeart/2008/layout/HorizontalMultiLevelHierarchy"/>
    <dgm:cxn modelId="{E826B3F2-473B-E246-B563-17A71B05439C}" type="presParOf" srcId="{025F2731-2114-0B4B-BCC6-DC1BCB00C5AD}" destId="{5532D882-A238-6041-8F58-66330AE95D1A}" srcOrd="0" destOrd="0" presId="urn:microsoft.com/office/officeart/2008/layout/HorizontalMultiLevelHierarchy"/>
    <dgm:cxn modelId="{AFEB827A-BDF3-9844-A02A-CCBB74132BA6}" type="presParOf" srcId="{551EC4E6-AE1D-DD43-B7C4-D7EFBEA2E636}" destId="{2D40B3F5-D668-5D41-AB5E-F3E2AEB32664}" srcOrd="5" destOrd="0" presId="urn:microsoft.com/office/officeart/2008/layout/HorizontalMultiLevelHierarchy"/>
    <dgm:cxn modelId="{03447095-A6BB-4D41-8018-96F1A47D14FF}" type="presParOf" srcId="{2D40B3F5-D668-5D41-AB5E-F3E2AEB32664}" destId="{9755E96D-5D04-8649-B55D-8A364B82B364}" srcOrd="0" destOrd="0" presId="urn:microsoft.com/office/officeart/2008/layout/HorizontalMultiLevelHierarchy"/>
    <dgm:cxn modelId="{4DA89683-4DF8-2C47-92FC-F930A78BA4C1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7AFC4B6-E8FF-8548-8811-3ED761626BF8}" type="presOf" srcId="{BDC2CFA9-99C6-8347-9628-F8B57513FB8C}" destId="{7A2CD5A7-70D6-DE44-803D-0740544CB367}" srcOrd="1" destOrd="0" presId="urn:microsoft.com/office/officeart/2008/layout/HorizontalMultiLevelHierarchy"/>
    <dgm:cxn modelId="{E9579367-2A85-2444-A313-35262DF792AD}" type="presOf" srcId="{96EE352D-65C0-9141-878D-563892E01168}" destId="{5532D882-A238-6041-8F58-66330AE95D1A}" srcOrd="1" destOrd="0" presId="urn:microsoft.com/office/officeart/2008/layout/HorizontalMultiLevelHierarchy"/>
    <dgm:cxn modelId="{A74B449B-EEF2-A145-B190-88F1E8CA633B}" type="presOf" srcId="{A73DCD64-89DF-3E4C-9543-0D417B51464E}" destId="{F726EDD3-E670-9B47-8786-4F599884289D}" srcOrd="1" destOrd="0" presId="urn:microsoft.com/office/officeart/2008/layout/HorizontalMultiLevelHierarchy"/>
    <dgm:cxn modelId="{08BC3276-5EDA-6349-9147-A68B0D1BDF24}" type="presOf" srcId="{A73DCD64-89DF-3E4C-9543-0D417B51464E}" destId="{082A771F-69AF-7C4C-86CB-DF1CD8CB6581}" srcOrd="0" destOrd="0" presId="urn:microsoft.com/office/officeart/2008/layout/HorizontalMultiLevelHierarchy"/>
    <dgm:cxn modelId="{E282803B-4B54-2E47-BFF2-CA7F98B92A90}" type="presOf" srcId="{DD5BF61D-B843-C744-B9A9-3312A1287EF4}" destId="{C852AF5D-E3CA-F844-B775-08DD6E6FB940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A8EB0A18-099C-C345-93D9-6F8E33D08DA2}" type="presOf" srcId="{BDC2CFA9-99C6-8347-9628-F8B57513FB8C}" destId="{93180932-306E-E545-95F9-2A5635FDC9F1}" srcOrd="0" destOrd="0" presId="urn:microsoft.com/office/officeart/2008/layout/HorizontalMultiLevelHierarchy"/>
    <dgm:cxn modelId="{40F036CF-EF3D-3A47-94B8-8A8F4D4D0F8C}" type="presOf" srcId="{8056CA49-ECB8-9042-AFF5-04717141F964}" destId="{9755E96D-5D04-8649-B55D-8A364B82B364}" srcOrd="0" destOrd="0" presId="urn:microsoft.com/office/officeart/2008/layout/HorizontalMultiLevelHierarchy"/>
    <dgm:cxn modelId="{ADBD9ECA-037E-FF4C-BD19-52266FF6C4CC}" type="presOf" srcId="{2EFE4671-8583-3540-9262-1FC578B666F4}" destId="{3013142F-A3C7-F746-853E-2CA8B540A8DE}" srcOrd="0" destOrd="0" presId="urn:microsoft.com/office/officeart/2008/layout/HorizontalMultiLevelHierarchy"/>
    <dgm:cxn modelId="{FF22DE3B-5279-0945-84FB-45C496B6E2BE}" type="presOf" srcId="{96EE352D-65C0-9141-878D-563892E01168}" destId="{025F2731-2114-0B4B-BCC6-DC1BCB00C5AD}" srcOrd="0" destOrd="0" presId="urn:microsoft.com/office/officeart/2008/layout/HorizontalMultiLevelHierarchy"/>
    <dgm:cxn modelId="{0A57C955-9CE2-F646-9EC3-6C2386CABC2E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3A16329-42DE-F743-A4BC-E91CB6F67BF6}" type="presOf" srcId="{773FD5F0-F007-F148-886B-86E72F86266E}" destId="{D3E2E567-EC04-E743-9B8C-985408EA1058}" srcOrd="0" destOrd="0" presId="urn:microsoft.com/office/officeart/2008/layout/HorizontalMultiLevelHierarchy"/>
    <dgm:cxn modelId="{54C20A44-ECBD-E547-9526-5A11CECE176F}" type="presParOf" srcId="{3013142F-A3C7-F746-853E-2CA8B540A8DE}" destId="{B764B132-0961-414E-B6FA-FB0C6C1C6CED}" srcOrd="0" destOrd="0" presId="urn:microsoft.com/office/officeart/2008/layout/HorizontalMultiLevelHierarchy"/>
    <dgm:cxn modelId="{2B26F89C-12AB-744C-97AA-638E47530D35}" type="presParOf" srcId="{B764B132-0961-414E-B6FA-FB0C6C1C6CED}" destId="{7111AE39-B455-7C4D-91F4-9E37E3822D07}" srcOrd="0" destOrd="0" presId="urn:microsoft.com/office/officeart/2008/layout/HorizontalMultiLevelHierarchy"/>
    <dgm:cxn modelId="{080D2653-7075-E04E-AD77-B90A742BA58E}" type="presParOf" srcId="{B764B132-0961-414E-B6FA-FB0C6C1C6CED}" destId="{551EC4E6-AE1D-DD43-B7C4-D7EFBEA2E636}" srcOrd="1" destOrd="0" presId="urn:microsoft.com/office/officeart/2008/layout/HorizontalMultiLevelHierarchy"/>
    <dgm:cxn modelId="{253FD526-7177-7A42-B8C1-CDC34DD00427}" type="presParOf" srcId="{551EC4E6-AE1D-DD43-B7C4-D7EFBEA2E636}" destId="{082A771F-69AF-7C4C-86CB-DF1CD8CB6581}" srcOrd="0" destOrd="0" presId="urn:microsoft.com/office/officeart/2008/layout/HorizontalMultiLevelHierarchy"/>
    <dgm:cxn modelId="{8464B19A-3E56-9742-9202-9A93DDBF35E7}" type="presParOf" srcId="{082A771F-69AF-7C4C-86CB-DF1CD8CB6581}" destId="{F726EDD3-E670-9B47-8786-4F599884289D}" srcOrd="0" destOrd="0" presId="urn:microsoft.com/office/officeart/2008/layout/HorizontalMultiLevelHierarchy"/>
    <dgm:cxn modelId="{033538DA-4674-1945-A9EC-2A2C4BCFBE61}" type="presParOf" srcId="{551EC4E6-AE1D-DD43-B7C4-D7EFBEA2E636}" destId="{7B40AE63-0EA3-0747-BCE5-5F3AB0355BF2}" srcOrd="1" destOrd="0" presId="urn:microsoft.com/office/officeart/2008/layout/HorizontalMultiLevelHierarchy"/>
    <dgm:cxn modelId="{A9619CEF-AC53-734D-8F4F-BB99F56498EE}" type="presParOf" srcId="{7B40AE63-0EA3-0747-BCE5-5F3AB0355BF2}" destId="{C852AF5D-E3CA-F844-B775-08DD6E6FB940}" srcOrd="0" destOrd="0" presId="urn:microsoft.com/office/officeart/2008/layout/HorizontalMultiLevelHierarchy"/>
    <dgm:cxn modelId="{8BEB8E60-64C9-D949-9AA0-3D19037D3139}" type="presParOf" srcId="{7B40AE63-0EA3-0747-BCE5-5F3AB0355BF2}" destId="{30463D07-8E7F-3146-97CE-76CE82648742}" srcOrd="1" destOrd="0" presId="urn:microsoft.com/office/officeart/2008/layout/HorizontalMultiLevelHierarchy"/>
    <dgm:cxn modelId="{C43E4C87-FD81-9943-9E30-C082CA95FDE3}" type="presParOf" srcId="{551EC4E6-AE1D-DD43-B7C4-D7EFBEA2E636}" destId="{93180932-306E-E545-95F9-2A5635FDC9F1}" srcOrd="2" destOrd="0" presId="urn:microsoft.com/office/officeart/2008/layout/HorizontalMultiLevelHierarchy"/>
    <dgm:cxn modelId="{B9557C61-69DE-8548-B0DD-0CB0E6AC9C03}" type="presParOf" srcId="{93180932-306E-E545-95F9-2A5635FDC9F1}" destId="{7A2CD5A7-70D6-DE44-803D-0740544CB367}" srcOrd="0" destOrd="0" presId="urn:microsoft.com/office/officeart/2008/layout/HorizontalMultiLevelHierarchy"/>
    <dgm:cxn modelId="{BB424913-D94A-AF48-A08A-A818435FA838}" type="presParOf" srcId="{551EC4E6-AE1D-DD43-B7C4-D7EFBEA2E636}" destId="{A0C9905E-6DBF-7645-94A7-C4BCDADC46B9}" srcOrd="3" destOrd="0" presId="urn:microsoft.com/office/officeart/2008/layout/HorizontalMultiLevelHierarchy"/>
    <dgm:cxn modelId="{3D26EC0C-74EC-6E4F-A93E-D7325090A4B1}" type="presParOf" srcId="{A0C9905E-6DBF-7645-94A7-C4BCDADC46B9}" destId="{D3E2E567-EC04-E743-9B8C-985408EA1058}" srcOrd="0" destOrd="0" presId="urn:microsoft.com/office/officeart/2008/layout/HorizontalMultiLevelHierarchy"/>
    <dgm:cxn modelId="{245DBE9D-C7FE-1040-A497-0C22FC377597}" type="presParOf" srcId="{A0C9905E-6DBF-7645-94A7-C4BCDADC46B9}" destId="{1488A531-D252-B440-B1DA-4363F37F8970}" srcOrd="1" destOrd="0" presId="urn:microsoft.com/office/officeart/2008/layout/HorizontalMultiLevelHierarchy"/>
    <dgm:cxn modelId="{CB86E9BE-F305-334C-9EF3-FFEC71E460E1}" type="presParOf" srcId="{551EC4E6-AE1D-DD43-B7C4-D7EFBEA2E636}" destId="{025F2731-2114-0B4B-BCC6-DC1BCB00C5AD}" srcOrd="4" destOrd="0" presId="urn:microsoft.com/office/officeart/2008/layout/HorizontalMultiLevelHierarchy"/>
    <dgm:cxn modelId="{968EC28D-C582-9E46-9346-A8A81385B9EE}" type="presParOf" srcId="{025F2731-2114-0B4B-BCC6-DC1BCB00C5AD}" destId="{5532D882-A238-6041-8F58-66330AE95D1A}" srcOrd="0" destOrd="0" presId="urn:microsoft.com/office/officeart/2008/layout/HorizontalMultiLevelHierarchy"/>
    <dgm:cxn modelId="{0AE5E8AD-DB5A-2148-82BB-62BC6DCAC5D8}" type="presParOf" srcId="{551EC4E6-AE1D-DD43-B7C4-D7EFBEA2E636}" destId="{2D40B3F5-D668-5D41-AB5E-F3E2AEB32664}" srcOrd="5" destOrd="0" presId="urn:microsoft.com/office/officeart/2008/layout/HorizontalMultiLevelHierarchy"/>
    <dgm:cxn modelId="{E449E872-8BFD-3F4E-95E6-112720C3F5D0}" type="presParOf" srcId="{2D40B3F5-D668-5D41-AB5E-F3E2AEB32664}" destId="{9755E96D-5D04-8649-B55D-8A364B82B364}" srcOrd="0" destOrd="0" presId="urn:microsoft.com/office/officeart/2008/layout/HorizontalMultiLevelHierarchy"/>
    <dgm:cxn modelId="{85FDC596-A1A9-3E45-827A-F9B3CEAD0D94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7524BC84-C5C3-3443-9C08-29A9BE994F6F}" type="presOf" srcId="{DD5BF61D-B843-C744-B9A9-3312A1287EF4}" destId="{C852AF5D-E3CA-F844-B775-08DD6E6FB940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1854D5A-2EAA-1349-A9B9-1D9977157415}" type="presOf" srcId="{8056CA49-ECB8-9042-AFF5-04717141F964}" destId="{9755E96D-5D04-8649-B55D-8A364B82B364}" srcOrd="0" destOrd="0" presId="urn:microsoft.com/office/officeart/2008/layout/HorizontalMultiLevelHierarchy"/>
    <dgm:cxn modelId="{09A6F53D-ABBC-A146-A3DE-1E722C0AB4B3}" type="presOf" srcId="{2EFE4671-8583-3540-9262-1FC578B666F4}" destId="{3013142F-A3C7-F746-853E-2CA8B540A8DE}" srcOrd="0" destOrd="0" presId="urn:microsoft.com/office/officeart/2008/layout/HorizontalMultiLevelHierarchy"/>
    <dgm:cxn modelId="{48B99337-6514-DC49-873A-5250A7245CB8}" type="presOf" srcId="{BDC2CFA9-99C6-8347-9628-F8B57513FB8C}" destId="{7A2CD5A7-70D6-DE44-803D-0740544CB367}" srcOrd="1" destOrd="0" presId="urn:microsoft.com/office/officeart/2008/layout/HorizontalMultiLevelHierarchy"/>
    <dgm:cxn modelId="{EBC7D3F5-B405-5A4B-802C-92963FBC800E}" type="presOf" srcId="{96EE352D-65C0-9141-878D-563892E01168}" destId="{025F2731-2114-0B4B-BCC6-DC1BCB00C5AD}" srcOrd="0" destOrd="0" presId="urn:microsoft.com/office/officeart/2008/layout/HorizontalMultiLevelHierarchy"/>
    <dgm:cxn modelId="{1625924C-8EAC-E44D-8916-94780C7D2ADE}" type="presOf" srcId="{BDC2CFA9-99C6-8347-9628-F8B57513FB8C}" destId="{93180932-306E-E545-95F9-2A5635FDC9F1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BB90D4F-8DE9-1A4A-85EC-782E302311B3}" type="presOf" srcId="{A73DCD64-89DF-3E4C-9543-0D417B51464E}" destId="{F726EDD3-E670-9B47-8786-4F599884289D}" srcOrd="1" destOrd="0" presId="urn:microsoft.com/office/officeart/2008/layout/HorizontalMultiLevelHierarchy"/>
    <dgm:cxn modelId="{865D6007-BCDC-BC4A-BAB3-AE44C7746169}" type="presOf" srcId="{A73DCD64-89DF-3E4C-9543-0D417B51464E}" destId="{082A771F-69AF-7C4C-86CB-DF1CD8CB6581}" srcOrd="0" destOrd="0" presId="urn:microsoft.com/office/officeart/2008/layout/HorizontalMultiLevelHierarchy"/>
    <dgm:cxn modelId="{07DE5A06-6533-0147-BD77-F3836C7C7EAB}" type="presOf" srcId="{96EE352D-65C0-9141-878D-563892E01168}" destId="{5532D882-A238-6041-8F58-66330AE95D1A}" srcOrd="1" destOrd="0" presId="urn:microsoft.com/office/officeart/2008/layout/HorizontalMultiLevelHierarchy"/>
    <dgm:cxn modelId="{AF9E1A99-27B8-0847-AF18-E443CC9994FD}" type="presOf" srcId="{773FD5F0-F007-F148-886B-86E72F86266E}" destId="{D3E2E567-EC04-E743-9B8C-985408EA1058}" srcOrd="0" destOrd="0" presId="urn:microsoft.com/office/officeart/2008/layout/HorizontalMultiLevelHierarchy"/>
    <dgm:cxn modelId="{DAC0416B-C45D-774D-ACF2-52B203CE72CE}" type="presOf" srcId="{CC08C8E7-D5AB-9C4F-A78B-4A8C57EB2D22}" destId="{7111AE39-B455-7C4D-91F4-9E37E3822D07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A6FF91D-C8BA-E145-B239-45EE29A0E856}" type="presParOf" srcId="{3013142F-A3C7-F746-853E-2CA8B540A8DE}" destId="{B764B132-0961-414E-B6FA-FB0C6C1C6CED}" srcOrd="0" destOrd="0" presId="urn:microsoft.com/office/officeart/2008/layout/HorizontalMultiLevelHierarchy"/>
    <dgm:cxn modelId="{2C789C6D-7BC2-2D4F-AABA-EAA029EB8D51}" type="presParOf" srcId="{B764B132-0961-414E-B6FA-FB0C6C1C6CED}" destId="{7111AE39-B455-7C4D-91F4-9E37E3822D07}" srcOrd="0" destOrd="0" presId="urn:microsoft.com/office/officeart/2008/layout/HorizontalMultiLevelHierarchy"/>
    <dgm:cxn modelId="{85234EA9-47C2-3F43-BD14-EAEDD7102F01}" type="presParOf" srcId="{B764B132-0961-414E-B6FA-FB0C6C1C6CED}" destId="{551EC4E6-AE1D-DD43-B7C4-D7EFBEA2E636}" srcOrd="1" destOrd="0" presId="urn:microsoft.com/office/officeart/2008/layout/HorizontalMultiLevelHierarchy"/>
    <dgm:cxn modelId="{4D01CC89-BAF0-CF48-8065-FC88F3E72A8C}" type="presParOf" srcId="{551EC4E6-AE1D-DD43-B7C4-D7EFBEA2E636}" destId="{082A771F-69AF-7C4C-86CB-DF1CD8CB6581}" srcOrd="0" destOrd="0" presId="urn:microsoft.com/office/officeart/2008/layout/HorizontalMultiLevelHierarchy"/>
    <dgm:cxn modelId="{F9B936A6-2CFF-6B4F-B966-889C8E387D4F}" type="presParOf" srcId="{082A771F-69AF-7C4C-86CB-DF1CD8CB6581}" destId="{F726EDD3-E670-9B47-8786-4F599884289D}" srcOrd="0" destOrd="0" presId="urn:microsoft.com/office/officeart/2008/layout/HorizontalMultiLevelHierarchy"/>
    <dgm:cxn modelId="{3953A319-D707-E248-9D0A-B0DBA7BE2D6E}" type="presParOf" srcId="{551EC4E6-AE1D-DD43-B7C4-D7EFBEA2E636}" destId="{7B40AE63-0EA3-0747-BCE5-5F3AB0355BF2}" srcOrd="1" destOrd="0" presId="urn:microsoft.com/office/officeart/2008/layout/HorizontalMultiLevelHierarchy"/>
    <dgm:cxn modelId="{62A61303-6A23-2148-9267-E2AFCA16372C}" type="presParOf" srcId="{7B40AE63-0EA3-0747-BCE5-5F3AB0355BF2}" destId="{C852AF5D-E3CA-F844-B775-08DD6E6FB940}" srcOrd="0" destOrd="0" presId="urn:microsoft.com/office/officeart/2008/layout/HorizontalMultiLevelHierarchy"/>
    <dgm:cxn modelId="{0A9ED1C0-4711-C24B-9447-011070653BFC}" type="presParOf" srcId="{7B40AE63-0EA3-0747-BCE5-5F3AB0355BF2}" destId="{30463D07-8E7F-3146-97CE-76CE82648742}" srcOrd="1" destOrd="0" presId="urn:microsoft.com/office/officeart/2008/layout/HorizontalMultiLevelHierarchy"/>
    <dgm:cxn modelId="{51D15E6B-39AA-6746-9125-1A5D8A877DBE}" type="presParOf" srcId="{551EC4E6-AE1D-DD43-B7C4-D7EFBEA2E636}" destId="{93180932-306E-E545-95F9-2A5635FDC9F1}" srcOrd="2" destOrd="0" presId="urn:microsoft.com/office/officeart/2008/layout/HorizontalMultiLevelHierarchy"/>
    <dgm:cxn modelId="{915BB0FF-F52D-9D4B-BA95-29E181360247}" type="presParOf" srcId="{93180932-306E-E545-95F9-2A5635FDC9F1}" destId="{7A2CD5A7-70D6-DE44-803D-0740544CB367}" srcOrd="0" destOrd="0" presId="urn:microsoft.com/office/officeart/2008/layout/HorizontalMultiLevelHierarchy"/>
    <dgm:cxn modelId="{55DFCCCB-40EC-E842-A78E-2651F146B38F}" type="presParOf" srcId="{551EC4E6-AE1D-DD43-B7C4-D7EFBEA2E636}" destId="{A0C9905E-6DBF-7645-94A7-C4BCDADC46B9}" srcOrd="3" destOrd="0" presId="urn:microsoft.com/office/officeart/2008/layout/HorizontalMultiLevelHierarchy"/>
    <dgm:cxn modelId="{B1EFACB4-10D7-7640-B406-18EA593EF071}" type="presParOf" srcId="{A0C9905E-6DBF-7645-94A7-C4BCDADC46B9}" destId="{D3E2E567-EC04-E743-9B8C-985408EA1058}" srcOrd="0" destOrd="0" presId="urn:microsoft.com/office/officeart/2008/layout/HorizontalMultiLevelHierarchy"/>
    <dgm:cxn modelId="{18B8B1A2-70C2-AD43-870E-8C1A674A7159}" type="presParOf" srcId="{A0C9905E-6DBF-7645-94A7-C4BCDADC46B9}" destId="{1488A531-D252-B440-B1DA-4363F37F8970}" srcOrd="1" destOrd="0" presId="urn:microsoft.com/office/officeart/2008/layout/HorizontalMultiLevelHierarchy"/>
    <dgm:cxn modelId="{1AD71D50-C8FF-0244-90B6-2D0BB6EC2254}" type="presParOf" srcId="{551EC4E6-AE1D-DD43-B7C4-D7EFBEA2E636}" destId="{025F2731-2114-0B4B-BCC6-DC1BCB00C5AD}" srcOrd="4" destOrd="0" presId="urn:microsoft.com/office/officeart/2008/layout/HorizontalMultiLevelHierarchy"/>
    <dgm:cxn modelId="{1E429368-1DD0-194A-A377-2BB02C1A86FD}" type="presParOf" srcId="{025F2731-2114-0B4B-BCC6-DC1BCB00C5AD}" destId="{5532D882-A238-6041-8F58-66330AE95D1A}" srcOrd="0" destOrd="0" presId="urn:microsoft.com/office/officeart/2008/layout/HorizontalMultiLevelHierarchy"/>
    <dgm:cxn modelId="{7EB82961-7AA0-6E41-AC27-C25746B3E5D0}" type="presParOf" srcId="{551EC4E6-AE1D-DD43-B7C4-D7EFBEA2E636}" destId="{2D40B3F5-D668-5D41-AB5E-F3E2AEB32664}" srcOrd="5" destOrd="0" presId="urn:microsoft.com/office/officeart/2008/layout/HorizontalMultiLevelHierarchy"/>
    <dgm:cxn modelId="{910F9E4F-BA60-4A4E-8962-0245BF40D6B4}" type="presParOf" srcId="{2D40B3F5-D668-5D41-AB5E-F3E2AEB32664}" destId="{9755E96D-5D04-8649-B55D-8A364B82B364}" srcOrd="0" destOrd="0" presId="urn:microsoft.com/office/officeart/2008/layout/HorizontalMultiLevelHierarchy"/>
    <dgm:cxn modelId="{6678ADA5-8878-3046-8CCC-416DD53A0ADB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392140F4-A117-3943-BAAA-35239D70EEB0}" type="presOf" srcId="{2EFE4671-8583-3540-9262-1FC578B666F4}" destId="{3013142F-A3C7-F746-853E-2CA8B540A8DE}" srcOrd="0" destOrd="0" presId="urn:microsoft.com/office/officeart/2008/layout/HorizontalMultiLevelHierarchy"/>
    <dgm:cxn modelId="{0C050021-9A4B-174C-A924-C9FC501BC9F8}" type="presOf" srcId="{773FD5F0-F007-F148-886B-86E72F86266E}" destId="{D3E2E567-EC04-E743-9B8C-985408EA1058}" srcOrd="0" destOrd="0" presId="urn:microsoft.com/office/officeart/2008/layout/HorizontalMultiLevelHierarchy"/>
    <dgm:cxn modelId="{D143DAC2-E9D6-9A4F-8C6B-F53611C07A8B}" type="presOf" srcId="{BDC2CFA9-99C6-8347-9628-F8B57513FB8C}" destId="{7A2CD5A7-70D6-DE44-803D-0740544CB367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DFD4367-C437-2A4B-B449-19A0944EE2B0}" type="presOf" srcId="{BDC2CFA9-99C6-8347-9628-F8B57513FB8C}" destId="{93180932-306E-E545-95F9-2A5635FDC9F1}" srcOrd="0" destOrd="0" presId="urn:microsoft.com/office/officeart/2008/layout/HorizontalMultiLevelHierarchy"/>
    <dgm:cxn modelId="{DFE08D4F-E019-7C47-A065-AFCBC23FAD90}" type="presOf" srcId="{A73DCD64-89DF-3E4C-9543-0D417B51464E}" destId="{F726EDD3-E670-9B47-8786-4F599884289D}" srcOrd="1" destOrd="0" presId="urn:microsoft.com/office/officeart/2008/layout/HorizontalMultiLevelHierarchy"/>
    <dgm:cxn modelId="{0423F4F2-E103-8A4F-BC30-854765CB3C00}" type="presOf" srcId="{CC08C8E7-D5AB-9C4F-A78B-4A8C57EB2D22}" destId="{7111AE39-B455-7C4D-91F4-9E37E3822D07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D8AD5E5-29D1-5448-BE4F-21A16E1C629B}" type="presOf" srcId="{96EE352D-65C0-9141-878D-563892E01168}" destId="{5532D882-A238-6041-8F58-66330AE95D1A}" srcOrd="1" destOrd="0" presId="urn:microsoft.com/office/officeart/2008/layout/HorizontalMultiLevelHierarchy"/>
    <dgm:cxn modelId="{4897C48E-3C96-CB45-8D73-F59A0A60451E}" type="presOf" srcId="{DD5BF61D-B843-C744-B9A9-3312A1287EF4}" destId="{C852AF5D-E3CA-F844-B775-08DD6E6FB940}" srcOrd="0" destOrd="0" presId="urn:microsoft.com/office/officeart/2008/layout/HorizontalMultiLevelHierarchy"/>
    <dgm:cxn modelId="{810FFA5F-D1C7-DB46-BD66-3F720EF06CAF}" type="presOf" srcId="{96EE352D-65C0-9141-878D-563892E01168}" destId="{025F2731-2114-0B4B-BCC6-DC1BCB00C5AD}" srcOrd="0" destOrd="0" presId="urn:microsoft.com/office/officeart/2008/layout/HorizontalMultiLevelHierarchy"/>
    <dgm:cxn modelId="{DF049DFC-67DA-C145-ADB2-8D4CECB8778F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9DEE0CB-4B62-C641-9772-A9D23DE66FE5}" type="presOf" srcId="{8056CA49-ECB8-9042-AFF5-04717141F964}" destId="{9755E96D-5D04-8649-B55D-8A364B82B364}" srcOrd="0" destOrd="0" presId="urn:microsoft.com/office/officeart/2008/layout/HorizontalMultiLevelHierarchy"/>
    <dgm:cxn modelId="{2B73EB5C-DD07-C54B-8BEB-5538D46AB278}" type="presParOf" srcId="{3013142F-A3C7-F746-853E-2CA8B540A8DE}" destId="{B764B132-0961-414E-B6FA-FB0C6C1C6CED}" srcOrd="0" destOrd="0" presId="urn:microsoft.com/office/officeart/2008/layout/HorizontalMultiLevelHierarchy"/>
    <dgm:cxn modelId="{C84F0C04-CB85-9343-ABEB-ADD0C3E077D4}" type="presParOf" srcId="{B764B132-0961-414E-B6FA-FB0C6C1C6CED}" destId="{7111AE39-B455-7C4D-91F4-9E37E3822D07}" srcOrd="0" destOrd="0" presId="urn:microsoft.com/office/officeart/2008/layout/HorizontalMultiLevelHierarchy"/>
    <dgm:cxn modelId="{9E88692B-B655-9D4A-9994-838540B79227}" type="presParOf" srcId="{B764B132-0961-414E-B6FA-FB0C6C1C6CED}" destId="{551EC4E6-AE1D-DD43-B7C4-D7EFBEA2E636}" srcOrd="1" destOrd="0" presId="urn:microsoft.com/office/officeart/2008/layout/HorizontalMultiLevelHierarchy"/>
    <dgm:cxn modelId="{490E8FE2-39CA-A949-BB1F-3BE80E444602}" type="presParOf" srcId="{551EC4E6-AE1D-DD43-B7C4-D7EFBEA2E636}" destId="{082A771F-69AF-7C4C-86CB-DF1CD8CB6581}" srcOrd="0" destOrd="0" presId="urn:microsoft.com/office/officeart/2008/layout/HorizontalMultiLevelHierarchy"/>
    <dgm:cxn modelId="{705C2370-A482-F14F-804A-F02ABAE52069}" type="presParOf" srcId="{082A771F-69AF-7C4C-86CB-DF1CD8CB6581}" destId="{F726EDD3-E670-9B47-8786-4F599884289D}" srcOrd="0" destOrd="0" presId="urn:microsoft.com/office/officeart/2008/layout/HorizontalMultiLevelHierarchy"/>
    <dgm:cxn modelId="{DFC2655A-3A00-0D40-BFE4-4A1A637666F4}" type="presParOf" srcId="{551EC4E6-AE1D-DD43-B7C4-D7EFBEA2E636}" destId="{7B40AE63-0EA3-0747-BCE5-5F3AB0355BF2}" srcOrd="1" destOrd="0" presId="urn:microsoft.com/office/officeart/2008/layout/HorizontalMultiLevelHierarchy"/>
    <dgm:cxn modelId="{F53B6D99-AC7A-E148-836B-94A4C7D34323}" type="presParOf" srcId="{7B40AE63-0EA3-0747-BCE5-5F3AB0355BF2}" destId="{C852AF5D-E3CA-F844-B775-08DD6E6FB940}" srcOrd="0" destOrd="0" presId="urn:microsoft.com/office/officeart/2008/layout/HorizontalMultiLevelHierarchy"/>
    <dgm:cxn modelId="{F71113A2-9DDB-8841-8886-7FC2396A48E2}" type="presParOf" srcId="{7B40AE63-0EA3-0747-BCE5-5F3AB0355BF2}" destId="{30463D07-8E7F-3146-97CE-76CE82648742}" srcOrd="1" destOrd="0" presId="urn:microsoft.com/office/officeart/2008/layout/HorizontalMultiLevelHierarchy"/>
    <dgm:cxn modelId="{0E604055-ABEE-FF4B-9682-464C988B727F}" type="presParOf" srcId="{551EC4E6-AE1D-DD43-B7C4-D7EFBEA2E636}" destId="{93180932-306E-E545-95F9-2A5635FDC9F1}" srcOrd="2" destOrd="0" presId="urn:microsoft.com/office/officeart/2008/layout/HorizontalMultiLevelHierarchy"/>
    <dgm:cxn modelId="{B51327D7-B611-7942-8BF6-F659A8999242}" type="presParOf" srcId="{93180932-306E-E545-95F9-2A5635FDC9F1}" destId="{7A2CD5A7-70D6-DE44-803D-0740544CB367}" srcOrd="0" destOrd="0" presId="urn:microsoft.com/office/officeart/2008/layout/HorizontalMultiLevelHierarchy"/>
    <dgm:cxn modelId="{84DB0327-C7CC-224B-AA9B-2E4C8DD7C4DF}" type="presParOf" srcId="{551EC4E6-AE1D-DD43-B7C4-D7EFBEA2E636}" destId="{A0C9905E-6DBF-7645-94A7-C4BCDADC46B9}" srcOrd="3" destOrd="0" presId="urn:microsoft.com/office/officeart/2008/layout/HorizontalMultiLevelHierarchy"/>
    <dgm:cxn modelId="{63C0A714-83D5-F143-AEE4-A94F6AB50709}" type="presParOf" srcId="{A0C9905E-6DBF-7645-94A7-C4BCDADC46B9}" destId="{D3E2E567-EC04-E743-9B8C-985408EA1058}" srcOrd="0" destOrd="0" presId="urn:microsoft.com/office/officeart/2008/layout/HorizontalMultiLevelHierarchy"/>
    <dgm:cxn modelId="{31B885F2-A8C1-1F40-B16C-825D8CFF8B2A}" type="presParOf" srcId="{A0C9905E-6DBF-7645-94A7-C4BCDADC46B9}" destId="{1488A531-D252-B440-B1DA-4363F37F8970}" srcOrd="1" destOrd="0" presId="urn:microsoft.com/office/officeart/2008/layout/HorizontalMultiLevelHierarchy"/>
    <dgm:cxn modelId="{ABD01558-05CC-374E-A848-05570782E0E1}" type="presParOf" srcId="{551EC4E6-AE1D-DD43-B7C4-D7EFBEA2E636}" destId="{025F2731-2114-0B4B-BCC6-DC1BCB00C5AD}" srcOrd="4" destOrd="0" presId="urn:microsoft.com/office/officeart/2008/layout/HorizontalMultiLevelHierarchy"/>
    <dgm:cxn modelId="{E282DC95-7391-9347-B691-7E93A01ED28E}" type="presParOf" srcId="{025F2731-2114-0B4B-BCC6-DC1BCB00C5AD}" destId="{5532D882-A238-6041-8F58-66330AE95D1A}" srcOrd="0" destOrd="0" presId="urn:microsoft.com/office/officeart/2008/layout/HorizontalMultiLevelHierarchy"/>
    <dgm:cxn modelId="{4DD2860E-889D-954A-9E58-0970D5AB956E}" type="presParOf" srcId="{551EC4E6-AE1D-DD43-B7C4-D7EFBEA2E636}" destId="{2D40B3F5-D668-5D41-AB5E-F3E2AEB32664}" srcOrd="5" destOrd="0" presId="urn:microsoft.com/office/officeart/2008/layout/HorizontalMultiLevelHierarchy"/>
    <dgm:cxn modelId="{85EECB37-1BCB-B64C-8E03-5A58F96B434E}" type="presParOf" srcId="{2D40B3F5-D668-5D41-AB5E-F3E2AEB32664}" destId="{9755E96D-5D04-8649-B55D-8A364B82B364}" srcOrd="0" destOrd="0" presId="urn:microsoft.com/office/officeart/2008/layout/HorizontalMultiLevelHierarchy"/>
    <dgm:cxn modelId="{57435D2D-2604-BE40-B043-A22C52487D85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E69E7AA2-03C3-754F-ABEF-33026F5B7D93}" type="presOf" srcId="{DD5BF61D-B843-C744-B9A9-3312A1287EF4}" destId="{C852AF5D-E3CA-F844-B775-08DD6E6FB940}" srcOrd="0" destOrd="0" presId="urn:microsoft.com/office/officeart/2008/layout/HorizontalMultiLevelHierarchy"/>
    <dgm:cxn modelId="{94F6E5E4-76BF-AA4B-80C0-27AD159225E4}" type="presOf" srcId="{96EE352D-65C0-9141-878D-563892E01168}" destId="{5532D882-A238-6041-8F58-66330AE95D1A}" srcOrd="1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453F105-A561-504C-B4B4-E99A29483E9A}" type="presOf" srcId="{A73DCD64-89DF-3E4C-9543-0D417B51464E}" destId="{082A771F-69AF-7C4C-86CB-DF1CD8CB6581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719DA0A-2EBB-4F46-8A6F-CB3285CE3BC3}" type="presOf" srcId="{2EFE4671-8583-3540-9262-1FC578B666F4}" destId="{3013142F-A3C7-F746-853E-2CA8B540A8DE}" srcOrd="0" destOrd="0" presId="urn:microsoft.com/office/officeart/2008/layout/HorizontalMultiLevelHierarchy"/>
    <dgm:cxn modelId="{6E7175C9-F4A5-FC4D-A6BE-9D4441B788E4}" type="presOf" srcId="{8056CA49-ECB8-9042-AFF5-04717141F964}" destId="{9755E96D-5D04-8649-B55D-8A364B82B364}" srcOrd="0" destOrd="0" presId="urn:microsoft.com/office/officeart/2008/layout/HorizontalMultiLevelHierarchy"/>
    <dgm:cxn modelId="{1AD89886-8BAB-C340-9C22-53AAD50F43A6}" type="presOf" srcId="{96EE352D-65C0-9141-878D-563892E01168}" destId="{025F2731-2114-0B4B-BCC6-DC1BCB00C5AD}" srcOrd="0" destOrd="0" presId="urn:microsoft.com/office/officeart/2008/layout/HorizontalMultiLevelHierarchy"/>
    <dgm:cxn modelId="{B47BBC8C-2647-5049-94AE-179CF0CC346A}" type="presOf" srcId="{BDC2CFA9-99C6-8347-9628-F8B57513FB8C}" destId="{93180932-306E-E545-95F9-2A5635FDC9F1}" srcOrd="0" destOrd="0" presId="urn:microsoft.com/office/officeart/2008/layout/HorizontalMultiLevelHierarchy"/>
    <dgm:cxn modelId="{C955BDF7-5A19-EA4F-AED6-060FA0CDE75C}" type="presOf" srcId="{CC08C8E7-D5AB-9C4F-A78B-4A8C57EB2D22}" destId="{7111AE39-B455-7C4D-91F4-9E37E3822D07}" srcOrd="0" destOrd="0" presId="urn:microsoft.com/office/officeart/2008/layout/HorizontalMultiLevelHierarchy"/>
    <dgm:cxn modelId="{81F95711-D22E-554F-9647-7A02FE11CE6E}" type="presOf" srcId="{773FD5F0-F007-F148-886B-86E72F86266E}" destId="{D3E2E567-EC04-E743-9B8C-985408EA1058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94754BA4-B2C5-564E-BC01-1817E189C0EE}" type="presOf" srcId="{A73DCD64-89DF-3E4C-9543-0D417B51464E}" destId="{F726EDD3-E670-9B47-8786-4F599884289D}" srcOrd="1" destOrd="0" presId="urn:microsoft.com/office/officeart/2008/layout/HorizontalMultiLevelHierarchy"/>
    <dgm:cxn modelId="{8DD9E946-AD89-7844-8157-7AB290109D5F}" type="presOf" srcId="{BDC2CFA9-99C6-8347-9628-F8B57513FB8C}" destId="{7A2CD5A7-70D6-DE44-803D-0740544CB367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5D05D88-F649-7447-8845-55CB8B568478}" type="presParOf" srcId="{3013142F-A3C7-F746-853E-2CA8B540A8DE}" destId="{B764B132-0961-414E-B6FA-FB0C6C1C6CED}" srcOrd="0" destOrd="0" presId="urn:microsoft.com/office/officeart/2008/layout/HorizontalMultiLevelHierarchy"/>
    <dgm:cxn modelId="{213744C6-0C1F-C447-AFE3-EDB3960B8FB5}" type="presParOf" srcId="{B764B132-0961-414E-B6FA-FB0C6C1C6CED}" destId="{7111AE39-B455-7C4D-91F4-9E37E3822D07}" srcOrd="0" destOrd="0" presId="urn:microsoft.com/office/officeart/2008/layout/HorizontalMultiLevelHierarchy"/>
    <dgm:cxn modelId="{AA090CAE-F3EB-5944-BA19-ADABFE05393E}" type="presParOf" srcId="{B764B132-0961-414E-B6FA-FB0C6C1C6CED}" destId="{551EC4E6-AE1D-DD43-B7C4-D7EFBEA2E636}" srcOrd="1" destOrd="0" presId="urn:microsoft.com/office/officeart/2008/layout/HorizontalMultiLevelHierarchy"/>
    <dgm:cxn modelId="{BAC4B7FF-4DAE-2542-98A3-04DA08C94D27}" type="presParOf" srcId="{551EC4E6-AE1D-DD43-B7C4-D7EFBEA2E636}" destId="{082A771F-69AF-7C4C-86CB-DF1CD8CB6581}" srcOrd="0" destOrd="0" presId="urn:microsoft.com/office/officeart/2008/layout/HorizontalMultiLevelHierarchy"/>
    <dgm:cxn modelId="{D0A0B35A-1A3C-DB4C-B2C7-2AAB33DB3BB6}" type="presParOf" srcId="{082A771F-69AF-7C4C-86CB-DF1CD8CB6581}" destId="{F726EDD3-E670-9B47-8786-4F599884289D}" srcOrd="0" destOrd="0" presId="urn:microsoft.com/office/officeart/2008/layout/HorizontalMultiLevelHierarchy"/>
    <dgm:cxn modelId="{43CA45DE-8260-8540-B18D-4CDC11755EBC}" type="presParOf" srcId="{551EC4E6-AE1D-DD43-B7C4-D7EFBEA2E636}" destId="{7B40AE63-0EA3-0747-BCE5-5F3AB0355BF2}" srcOrd="1" destOrd="0" presId="urn:microsoft.com/office/officeart/2008/layout/HorizontalMultiLevelHierarchy"/>
    <dgm:cxn modelId="{4430CFD5-658E-554C-97CD-C78D5ED9A237}" type="presParOf" srcId="{7B40AE63-0EA3-0747-BCE5-5F3AB0355BF2}" destId="{C852AF5D-E3CA-F844-B775-08DD6E6FB940}" srcOrd="0" destOrd="0" presId="urn:microsoft.com/office/officeart/2008/layout/HorizontalMultiLevelHierarchy"/>
    <dgm:cxn modelId="{B793E63A-61E4-4047-A07B-FB35671D3EA3}" type="presParOf" srcId="{7B40AE63-0EA3-0747-BCE5-5F3AB0355BF2}" destId="{30463D07-8E7F-3146-97CE-76CE82648742}" srcOrd="1" destOrd="0" presId="urn:microsoft.com/office/officeart/2008/layout/HorizontalMultiLevelHierarchy"/>
    <dgm:cxn modelId="{48D52E10-EF4D-474A-BC83-42D21ADC84C5}" type="presParOf" srcId="{551EC4E6-AE1D-DD43-B7C4-D7EFBEA2E636}" destId="{93180932-306E-E545-95F9-2A5635FDC9F1}" srcOrd="2" destOrd="0" presId="urn:microsoft.com/office/officeart/2008/layout/HorizontalMultiLevelHierarchy"/>
    <dgm:cxn modelId="{80234A7F-EC4E-2A47-933A-32C3CFF1E0C3}" type="presParOf" srcId="{93180932-306E-E545-95F9-2A5635FDC9F1}" destId="{7A2CD5A7-70D6-DE44-803D-0740544CB367}" srcOrd="0" destOrd="0" presId="urn:microsoft.com/office/officeart/2008/layout/HorizontalMultiLevelHierarchy"/>
    <dgm:cxn modelId="{8A7337C5-772B-E242-9A65-CD556DE0F7F6}" type="presParOf" srcId="{551EC4E6-AE1D-DD43-B7C4-D7EFBEA2E636}" destId="{A0C9905E-6DBF-7645-94A7-C4BCDADC46B9}" srcOrd="3" destOrd="0" presId="urn:microsoft.com/office/officeart/2008/layout/HorizontalMultiLevelHierarchy"/>
    <dgm:cxn modelId="{6F3B0C98-7B5F-9D41-91D6-43226AADF5C8}" type="presParOf" srcId="{A0C9905E-6DBF-7645-94A7-C4BCDADC46B9}" destId="{D3E2E567-EC04-E743-9B8C-985408EA1058}" srcOrd="0" destOrd="0" presId="urn:microsoft.com/office/officeart/2008/layout/HorizontalMultiLevelHierarchy"/>
    <dgm:cxn modelId="{5EEC71C6-9CFE-F64E-87AF-8B809E628BDE}" type="presParOf" srcId="{A0C9905E-6DBF-7645-94A7-C4BCDADC46B9}" destId="{1488A531-D252-B440-B1DA-4363F37F8970}" srcOrd="1" destOrd="0" presId="urn:microsoft.com/office/officeart/2008/layout/HorizontalMultiLevelHierarchy"/>
    <dgm:cxn modelId="{40DD019B-A745-1748-B258-696537BC5D58}" type="presParOf" srcId="{551EC4E6-AE1D-DD43-B7C4-D7EFBEA2E636}" destId="{025F2731-2114-0B4B-BCC6-DC1BCB00C5AD}" srcOrd="4" destOrd="0" presId="urn:microsoft.com/office/officeart/2008/layout/HorizontalMultiLevelHierarchy"/>
    <dgm:cxn modelId="{68ACB488-B9FF-AF43-A0BC-C40FA4493C02}" type="presParOf" srcId="{025F2731-2114-0B4B-BCC6-DC1BCB00C5AD}" destId="{5532D882-A238-6041-8F58-66330AE95D1A}" srcOrd="0" destOrd="0" presId="urn:microsoft.com/office/officeart/2008/layout/HorizontalMultiLevelHierarchy"/>
    <dgm:cxn modelId="{A2056255-D455-3A48-B324-B3DDC7882E39}" type="presParOf" srcId="{551EC4E6-AE1D-DD43-B7C4-D7EFBEA2E636}" destId="{2D40B3F5-D668-5D41-AB5E-F3E2AEB32664}" srcOrd="5" destOrd="0" presId="urn:microsoft.com/office/officeart/2008/layout/HorizontalMultiLevelHierarchy"/>
    <dgm:cxn modelId="{725C751A-DF9F-DE47-BBBD-50343586D892}" type="presParOf" srcId="{2D40B3F5-D668-5D41-AB5E-F3E2AEB32664}" destId="{9755E96D-5D04-8649-B55D-8A364B82B364}" srcOrd="0" destOrd="0" presId="urn:microsoft.com/office/officeart/2008/layout/HorizontalMultiLevelHierarchy"/>
    <dgm:cxn modelId="{DF8CC2E5-49CA-614B-91BB-FD9511F4E277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756686-9572-CA47-97DE-211D06BE444D}" type="presOf" srcId="{8056CA49-ECB8-9042-AFF5-04717141F964}" destId="{9755E96D-5D04-8649-B55D-8A364B82B364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54C68F9-A33D-B643-A792-EF421719FFC8}" type="presOf" srcId="{A73DCD64-89DF-3E4C-9543-0D417B51464E}" destId="{F726EDD3-E670-9B47-8786-4F599884289D}" srcOrd="1" destOrd="0" presId="urn:microsoft.com/office/officeart/2008/layout/HorizontalMultiLevelHierarchy"/>
    <dgm:cxn modelId="{E7F2DB4D-01FA-9C4B-9E7B-1197D9F66524}" type="presOf" srcId="{BDC2CFA9-99C6-8347-9628-F8B57513FB8C}" destId="{7A2CD5A7-70D6-DE44-803D-0740544CB367}" srcOrd="1" destOrd="0" presId="urn:microsoft.com/office/officeart/2008/layout/HorizontalMultiLevelHierarchy"/>
    <dgm:cxn modelId="{AD85B00E-C2E5-5B4D-B8A5-852E94348C40}" type="presOf" srcId="{2EFE4671-8583-3540-9262-1FC578B666F4}" destId="{3013142F-A3C7-F746-853E-2CA8B540A8DE}" srcOrd="0" destOrd="0" presId="urn:microsoft.com/office/officeart/2008/layout/HorizontalMultiLevelHierarchy"/>
    <dgm:cxn modelId="{49638B07-C2D9-7544-A642-83C6F7CD38F1}" type="presOf" srcId="{96EE352D-65C0-9141-878D-563892E01168}" destId="{5532D882-A238-6041-8F58-66330AE95D1A}" srcOrd="1" destOrd="0" presId="urn:microsoft.com/office/officeart/2008/layout/HorizontalMultiLevelHierarchy"/>
    <dgm:cxn modelId="{D9C70BCE-E05E-1746-A31B-98661ED8E939}" type="presOf" srcId="{96EE352D-65C0-9141-878D-563892E01168}" destId="{025F2731-2114-0B4B-BCC6-DC1BCB00C5AD}" srcOrd="0" destOrd="0" presId="urn:microsoft.com/office/officeart/2008/layout/HorizontalMultiLevelHierarchy"/>
    <dgm:cxn modelId="{9A0196DC-CB28-B246-A250-CEC54788A5A5}" type="presOf" srcId="{CC08C8E7-D5AB-9C4F-A78B-4A8C57EB2D22}" destId="{7111AE39-B455-7C4D-91F4-9E37E3822D07}" srcOrd="0" destOrd="0" presId="urn:microsoft.com/office/officeart/2008/layout/HorizontalMultiLevelHierarchy"/>
    <dgm:cxn modelId="{2525F264-B667-EF48-BC31-6D39B39B85F4}" type="presOf" srcId="{A73DCD64-89DF-3E4C-9543-0D417B51464E}" destId="{082A771F-69AF-7C4C-86CB-DF1CD8CB6581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BF80C8C9-12EB-3C48-A823-0EAAA0FF8994}" type="presOf" srcId="{DD5BF61D-B843-C744-B9A9-3312A1287EF4}" destId="{C852AF5D-E3CA-F844-B775-08DD6E6FB940}" srcOrd="0" destOrd="0" presId="urn:microsoft.com/office/officeart/2008/layout/HorizontalMultiLevelHierarchy"/>
    <dgm:cxn modelId="{5AFA9CF1-F329-9944-9465-F8B77BCF871E}" type="presOf" srcId="{773FD5F0-F007-F148-886B-86E72F86266E}" destId="{D3E2E567-EC04-E743-9B8C-985408EA1058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941BF89-798D-D249-BF36-C4A5278158A3}" type="presOf" srcId="{BDC2CFA9-99C6-8347-9628-F8B57513FB8C}" destId="{93180932-306E-E545-95F9-2A5635FDC9F1}" srcOrd="0" destOrd="0" presId="urn:microsoft.com/office/officeart/2008/layout/HorizontalMultiLevelHierarchy"/>
    <dgm:cxn modelId="{0E19DCE4-BC5A-C94C-B8C3-3D2F405CCF76}" type="presParOf" srcId="{3013142F-A3C7-F746-853E-2CA8B540A8DE}" destId="{B764B132-0961-414E-B6FA-FB0C6C1C6CED}" srcOrd="0" destOrd="0" presId="urn:microsoft.com/office/officeart/2008/layout/HorizontalMultiLevelHierarchy"/>
    <dgm:cxn modelId="{B63AE862-1EF7-954C-9A46-07AD5E201BC8}" type="presParOf" srcId="{B764B132-0961-414E-B6FA-FB0C6C1C6CED}" destId="{7111AE39-B455-7C4D-91F4-9E37E3822D07}" srcOrd="0" destOrd="0" presId="urn:microsoft.com/office/officeart/2008/layout/HorizontalMultiLevelHierarchy"/>
    <dgm:cxn modelId="{11691468-7D19-CB46-8AC2-AA3F2551DC13}" type="presParOf" srcId="{B764B132-0961-414E-B6FA-FB0C6C1C6CED}" destId="{551EC4E6-AE1D-DD43-B7C4-D7EFBEA2E636}" srcOrd="1" destOrd="0" presId="urn:microsoft.com/office/officeart/2008/layout/HorizontalMultiLevelHierarchy"/>
    <dgm:cxn modelId="{CFC1771E-25B6-8E4D-A7C4-834815638870}" type="presParOf" srcId="{551EC4E6-AE1D-DD43-B7C4-D7EFBEA2E636}" destId="{082A771F-69AF-7C4C-86CB-DF1CD8CB6581}" srcOrd="0" destOrd="0" presId="urn:microsoft.com/office/officeart/2008/layout/HorizontalMultiLevelHierarchy"/>
    <dgm:cxn modelId="{52C55255-DF5F-5D40-9907-1C777163643C}" type="presParOf" srcId="{082A771F-69AF-7C4C-86CB-DF1CD8CB6581}" destId="{F726EDD3-E670-9B47-8786-4F599884289D}" srcOrd="0" destOrd="0" presId="urn:microsoft.com/office/officeart/2008/layout/HorizontalMultiLevelHierarchy"/>
    <dgm:cxn modelId="{0960BADE-ACB9-8C42-ABF5-F5D6C80E7A8F}" type="presParOf" srcId="{551EC4E6-AE1D-DD43-B7C4-D7EFBEA2E636}" destId="{7B40AE63-0EA3-0747-BCE5-5F3AB0355BF2}" srcOrd="1" destOrd="0" presId="urn:microsoft.com/office/officeart/2008/layout/HorizontalMultiLevelHierarchy"/>
    <dgm:cxn modelId="{AB979DDC-8638-6D41-B910-F5A05CCE88F9}" type="presParOf" srcId="{7B40AE63-0EA3-0747-BCE5-5F3AB0355BF2}" destId="{C852AF5D-E3CA-F844-B775-08DD6E6FB940}" srcOrd="0" destOrd="0" presId="urn:microsoft.com/office/officeart/2008/layout/HorizontalMultiLevelHierarchy"/>
    <dgm:cxn modelId="{D341F153-9A41-3940-AFB6-2556218154F9}" type="presParOf" srcId="{7B40AE63-0EA3-0747-BCE5-5F3AB0355BF2}" destId="{30463D07-8E7F-3146-97CE-76CE82648742}" srcOrd="1" destOrd="0" presId="urn:microsoft.com/office/officeart/2008/layout/HorizontalMultiLevelHierarchy"/>
    <dgm:cxn modelId="{5D45D9A7-3BF9-5848-A0C9-4E927231D2D6}" type="presParOf" srcId="{551EC4E6-AE1D-DD43-B7C4-D7EFBEA2E636}" destId="{93180932-306E-E545-95F9-2A5635FDC9F1}" srcOrd="2" destOrd="0" presId="urn:microsoft.com/office/officeart/2008/layout/HorizontalMultiLevelHierarchy"/>
    <dgm:cxn modelId="{D2BD01D1-5266-F447-A0BD-281D50130137}" type="presParOf" srcId="{93180932-306E-E545-95F9-2A5635FDC9F1}" destId="{7A2CD5A7-70D6-DE44-803D-0740544CB367}" srcOrd="0" destOrd="0" presId="urn:microsoft.com/office/officeart/2008/layout/HorizontalMultiLevelHierarchy"/>
    <dgm:cxn modelId="{6DA3722E-3B8A-644F-8864-0FDEFF825FA2}" type="presParOf" srcId="{551EC4E6-AE1D-DD43-B7C4-D7EFBEA2E636}" destId="{A0C9905E-6DBF-7645-94A7-C4BCDADC46B9}" srcOrd="3" destOrd="0" presId="urn:microsoft.com/office/officeart/2008/layout/HorizontalMultiLevelHierarchy"/>
    <dgm:cxn modelId="{BBF843D7-016B-7B42-9E95-F8DD7B292D46}" type="presParOf" srcId="{A0C9905E-6DBF-7645-94A7-C4BCDADC46B9}" destId="{D3E2E567-EC04-E743-9B8C-985408EA1058}" srcOrd="0" destOrd="0" presId="urn:microsoft.com/office/officeart/2008/layout/HorizontalMultiLevelHierarchy"/>
    <dgm:cxn modelId="{8B461B4C-7C27-4241-B2E3-F599C13E74E9}" type="presParOf" srcId="{A0C9905E-6DBF-7645-94A7-C4BCDADC46B9}" destId="{1488A531-D252-B440-B1DA-4363F37F8970}" srcOrd="1" destOrd="0" presId="urn:microsoft.com/office/officeart/2008/layout/HorizontalMultiLevelHierarchy"/>
    <dgm:cxn modelId="{F4A47D72-978D-8B44-AD87-C6C4ECAB49D5}" type="presParOf" srcId="{551EC4E6-AE1D-DD43-B7C4-D7EFBEA2E636}" destId="{025F2731-2114-0B4B-BCC6-DC1BCB00C5AD}" srcOrd="4" destOrd="0" presId="urn:microsoft.com/office/officeart/2008/layout/HorizontalMultiLevelHierarchy"/>
    <dgm:cxn modelId="{1BD690E5-7FFD-7746-B887-C4DEE64F723B}" type="presParOf" srcId="{025F2731-2114-0B4B-BCC6-DC1BCB00C5AD}" destId="{5532D882-A238-6041-8F58-66330AE95D1A}" srcOrd="0" destOrd="0" presId="urn:microsoft.com/office/officeart/2008/layout/HorizontalMultiLevelHierarchy"/>
    <dgm:cxn modelId="{369E2570-2F3F-ED42-AFA4-E4AB115D20DB}" type="presParOf" srcId="{551EC4E6-AE1D-DD43-B7C4-D7EFBEA2E636}" destId="{2D40B3F5-D668-5D41-AB5E-F3E2AEB32664}" srcOrd="5" destOrd="0" presId="urn:microsoft.com/office/officeart/2008/layout/HorizontalMultiLevelHierarchy"/>
    <dgm:cxn modelId="{EE3BFAA9-9C99-E841-96FB-9D9F935AC8DF}" type="presParOf" srcId="{2D40B3F5-D668-5D41-AB5E-F3E2AEB32664}" destId="{9755E96D-5D04-8649-B55D-8A364B82B364}" srcOrd="0" destOrd="0" presId="urn:microsoft.com/office/officeart/2008/layout/HorizontalMultiLevelHierarchy"/>
    <dgm:cxn modelId="{5097C8E2-0B27-3049-9F4B-0A549CFB2BE8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52A9AD9B-0E58-184B-B4F8-51EFAFA64137}" type="presOf" srcId="{CC08C8E7-D5AB-9C4F-A78B-4A8C57EB2D22}" destId="{7111AE39-B455-7C4D-91F4-9E37E3822D07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55FF3EE-8D2E-8B4D-B984-67BA4DD0EB9A}" type="presOf" srcId="{BDC2CFA9-99C6-8347-9628-F8B57513FB8C}" destId="{7A2CD5A7-70D6-DE44-803D-0740544CB367}" srcOrd="1" destOrd="0" presId="urn:microsoft.com/office/officeart/2008/layout/HorizontalMultiLevelHierarchy"/>
    <dgm:cxn modelId="{A6E7C906-E6BD-7C4C-B0D1-14E2D49FAB7E}" type="presOf" srcId="{A73DCD64-89DF-3E4C-9543-0D417B51464E}" destId="{F726EDD3-E670-9B47-8786-4F599884289D}" srcOrd="1" destOrd="0" presId="urn:microsoft.com/office/officeart/2008/layout/HorizontalMultiLevelHierarchy"/>
    <dgm:cxn modelId="{B372E2CD-801A-5E49-8E04-1C6FCFFFB3BA}" type="presOf" srcId="{2EFE4671-8583-3540-9262-1FC578B666F4}" destId="{3013142F-A3C7-F746-853E-2CA8B540A8DE}" srcOrd="0" destOrd="0" presId="urn:microsoft.com/office/officeart/2008/layout/HorizontalMultiLevelHierarchy"/>
    <dgm:cxn modelId="{2F623E8A-95FB-EC43-90CB-868C07D0C9D1}" type="presOf" srcId="{DD5BF61D-B843-C744-B9A9-3312A1287EF4}" destId="{C852AF5D-E3CA-F844-B775-08DD6E6FB940}" srcOrd="0" destOrd="0" presId="urn:microsoft.com/office/officeart/2008/layout/HorizontalMultiLevelHierarchy"/>
    <dgm:cxn modelId="{EA71D878-8BDB-FC40-9D81-0DEA35B3241E}" type="presOf" srcId="{A73DCD64-89DF-3E4C-9543-0D417B51464E}" destId="{082A771F-69AF-7C4C-86CB-DF1CD8CB6581}" srcOrd="0" destOrd="0" presId="urn:microsoft.com/office/officeart/2008/layout/HorizontalMultiLevelHierarchy"/>
    <dgm:cxn modelId="{7FC17E12-6973-4341-8675-E5EEAEB13868}" type="presOf" srcId="{773FD5F0-F007-F148-886B-86E72F86266E}" destId="{D3E2E567-EC04-E743-9B8C-985408EA1058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57FBB70-4F93-8944-A77F-785C288DF327}" type="presOf" srcId="{BDC2CFA9-99C6-8347-9628-F8B57513FB8C}" destId="{93180932-306E-E545-95F9-2A5635FDC9F1}" srcOrd="0" destOrd="0" presId="urn:microsoft.com/office/officeart/2008/layout/HorizontalMultiLevelHierarchy"/>
    <dgm:cxn modelId="{9218E1EB-AB88-C34B-B184-72926597736A}" type="presParOf" srcId="{3013142F-A3C7-F746-853E-2CA8B540A8DE}" destId="{B764B132-0961-414E-B6FA-FB0C6C1C6CED}" srcOrd="0" destOrd="0" presId="urn:microsoft.com/office/officeart/2008/layout/HorizontalMultiLevelHierarchy"/>
    <dgm:cxn modelId="{547B05C3-B24C-294B-B3DC-6DE13B08A4B0}" type="presParOf" srcId="{B764B132-0961-414E-B6FA-FB0C6C1C6CED}" destId="{7111AE39-B455-7C4D-91F4-9E37E3822D07}" srcOrd="0" destOrd="0" presId="urn:microsoft.com/office/officeart/2008/layout/HorizontalMultiLevelHierarchy"/>
    <dgm:cxn modelId="{4E65C295-B705-2B43-A400-98B687B0E33F}" type="presParOf" srcId="{B764B132-0961-414E-B6FA-FB0C6C1C6CED}" destId="{551EC4E6-AE1D-DD43-B7C4-D7EFBEA2E636}" srcOrd="1" destOrd="0" presId="urn:microsoft.com/office/officeart/2008/layout/HorizontalMultiLevelHierarchy"/>
    <dgm:cxn modelId="{B828A779-50BD-AD4A-8A29-16E3B8A02DAE}" type="presParOf" srcId="{551EC4E6-AE1D-DD43-B7C4-D7EFBEA2E636}" destId="{082A771F-69AF-7C4C-86CB-DF1CD8CB6581}" srcOrd="0" destOrd="0" presId="urn:microsoft.com/office/officeart/2008/layout/HorizontalMultiLevelHierarchy"/>
    <dgm:cxn modelId="{60C9CE88-1547-E140-ABFC-C9AF4070DFF1}" type="presParOf" srcId="{082A771F-69AF-7C4C-86CB-DF1CD8CB6581}" destId="{F726EDD3-E670-9B47-8786-4F599884289D}" srcOrd="0" destOrd="0" presId="urn:microsoft.com/office/officeart/2008/layout/HorizontalMultiLevelHierarchy"/>
    <dgm:cxn modelId="{732A3244-90E1-3B40-B714-E00B80D09DE9}" type="presParOf" srcId="{551EC4E6-AE1D-DD43-B7C4-D7EFBEA2E636}" destId="{7B40AE63-0EA3-0747-BCE5-5F3AB0355BF2}" srcOrd="1" destOrd="0" presId="urn:microsoft.com/office/officeart/2008/layout/HorizontalMultiLevelHierarchy"/>
    <dgm:cxn modelId="{B83F2536-B9BF-0E49-BAC2-BB0FC0E4CDF0}" type="presParOf" srcId="{7B40AE63-0EA3-0747-BCE5-5F3AB0355BF2}" destId="{C852AF5D-E3CA-F844-B775-08DD6E6FB940}" srcOrd="0" destOrd="0" presId="urn:microsoft.com/office/officeart/2008/layout/HorizontalMultiLevelHierarchy"/>
    <dgm:cxn modelId="{76E64AE4-E896-BA4F-BB09-B6A5C21F3C87}" type="presParOf" srcId="{7B40AE63-0EA3-0747-BCE5-5F3AB0355BF2}" destId="{30463D07-8E7F-3146-97CE-76CE82648742}" srcOrd="1" destOrd="0" presId="urn:microsoft.com/office/officeart/2008/layout/HorizontalMultiLevelHierarchy"/>
    <dgm:cxn modelId="{DB54F492-A17C-ED49-98A3-94278D0D0273}" type="presParOf" srcId="{551EC4E6-AE1D-DD43-B7C4-D7EFBEA2E636}" destId="{93180932-306E-E545-95F9-2A5635FDC9F1}" srcOrd="2" destOrd="0" presId="urn:microsoft.com/office/officeart/2008/layout/HorizontalMultiLevelHierarchy"/>
    <dgm:cxn modelId="{140758FC-F926-9242-A7C6-68239A688E37}" type="presParOf" srcId="{93180932-306E-E545-95F9-2A5635FDC9F1}" destId="{7A2CD5A7-70D6-DE44-803D-0740544CB367}" srcOrd="0" destOrd="0" presId="urn:microsoft.com/office/officeart/2008/layout/HorizontalMultiLevelHierarchy"/>
    <dgm:cxn modelId="{65C0CEFC-F018-5348-9D08-469DE4650EDF}" type="presParOf" srcId="{551EC4E6-AE1D-DD43-B7C4-D7EFBEA2E636}" destId="{A0C9905E-6DBF-7645-94A7-C4BCDADC46B9}" srcOrd="3" destOrd="0" presId="urn:microsoft.com/office/officeart/2008/layout/HorizontalMultiLevelHierarchy"/>
    <dgm:cxn modelId="{9B0A974D-B7E1-6446-87E3-AAE97FD867D5}" type="presParOf" srcId="{A0C9905E-6DBF-7645-94A7-C4BCDADC46B9}" destId="{D3E2E567-EC04-E743-9B8C-985408EA1058}" srcOrd="0" destOrd="0" presId="urn:microsoft.com/office/officeart/2008/layout/HorizontalMultiLevelHierarchy"/>
    <dgm:cxn modelId="{FB0FC0DC-2FB3-3C4B-B359-C47F597C7A91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56CA49-ECB8-9042-AFF5-04717141F96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EE352D-65C0-9141-878D-563892E01168}" type="parTrans" cxnId="{60145BD2-2E87-9743-BB16-4823EA70C4DD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B96BF23-F0DC-FB40-9E90-2DD940F0DD30}" type="sibTrans" cxnId="{60145BD2-2E87-9743-BB16-4823EA70C4DD}">
      <dgm:prSet/>
      <dgm:spPr/>
      <dgm:t>
        <a:bodyPr/>
        <a:lstStyle/>
        <a:p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116104" custScaleY="53596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35177" custLinFactNeighborX="37035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177" custLinFactNeighborX="37087" custLinFactNeighborY="3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025F2731-2114-0B4B-BCC6-DC1BCB00C5AD}" type="pres">
      <dgm:prSet presAssocID="{96EE352D-65C0-9141-878D-563892E01168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5532D882-A238-6041-8F58-66330AE95D1A}" type="pres">
      <dgm:prSet presAssocID="{96EE352D-65C0-9141-878D-563892E01168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2D40B3F5-D668-5D41-AB5E-F3E2AEB32664}" type="pres">
      <dgm:prSet presAssocID="{8056CA49-ECB8-9042-AFF5-04717141F964}" presName="root2" presStyleCnt="0"/>
      <dgm:spPr/>
    </dgm:pt>
    <dgm:pt modelId="{9755E96D-5D04-8649-B55D-8A364B82B364}" type="pres">
      <dgm:prSet presAssocID="{8056CA49-ECB8-9042-AFF5-04717141F964}" presName="LevelTwoTextNode" presStyleLbl="node2" presStyleIdx="2" presStyleCnt="3" custScaleX="135177" custLinFactNeighborX="370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EE9EA33-93D0-0E4E-952C-B423439BCE17}" type="pres">
      <dgm:prSet presAssocID="{8056CA49-ECB8-9042-AFF5-04717141F964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B724CD5-42D0-954D-B52A-BB4529FEE9CE}" type="presOf" srcId="{A73DCD64-89DF-3E4C-9543-0D417B51464E}" destId="{F726EDD3-E670-9B47-8786-4F599884289D}" srcOrd="1" destOrd="0" presId="urn:microsoft.com/office/officeart/2008/layout/HorizontalMultiLevelHierarchy"/>
    <dgm:cxn modelId="{FEE79905-72DA-D043-B8DF-AA4F65972D36}" type="presOf" srcId="{773FD5F0-F007-F148-886B-86E72F86266E}" destId="{D3E2E567-EC04-E743-9B8C-985408EA1058}" srcOrd="0" destOrd="0" presId="urn:microsoft.com/office/officeart/2008/layout/HorizontalMultiLevelHierarchy"/>
    <dgm:cxn modelId="{27A68E72-0F73-6E43-9C80-F27AF3C097E2}" type="presOf" srcId="{A73DCD64-89DF-3E4C-9543-0D417B51464E}" destId="{082A771F-69AF-7C4C-86CB-DF1CD8CB6581}" srcOrd="0" destOrd="0" presId="urn:microsoft.com/office/officeart/2008/layout/HorizontalMultiLevelHierarchy"/>
    <dgm:cxn modelId="{9BD3ABEE-A668-1A40-8246-EC3B004470BD}" type="presOf" srcId="{DD5BF61D-B843-C744-B9A9-3312A1287EF4}" destId="{C852AF5D-E3CA-F844-B775-08DD6E6FB940}" srcOrd="0" destOrd="0" presId="urn:microsoft.com/office/officeart/2008/layout/HorizontalMultiLevelHierarchy"/>
    <dgm:cxn modelId="{788FF1C7-5096-D442-ADB9-E364CB80219C}" type="presOf" srcId="{BDC2CFA9-99C6-8347-9628-F8B57513FB8C}" destId="{93180932-306E-E545-95F9-2A5635FDC9F1}" srcOrd="0" destOrd="0" presId="urn:microsoft.com/office/officeart/2008/layout/HorizontalMultiLevelHierarchy"/>
    <dgm:cxn modelId="{BDF6024D-3A29-6949-9C28-65B3BFC7064F}" type="presOf" srcId="{CC08C8E7-D5AB-9C4F-A78B-4A8C57EB2D22}" destId="{7111AE39-B455-7C4D-91F4-9E37E3822D07}" srcOrd="0" destOrd="0" presId="urn:microsoft.com/office/officeart/2008/layout/HorizontalMultiLevelHierarchy"/>
    <dgm:cxn modelId="{3179871E-511F-0148-848F-C01A9A9D3E73}" type="presOf" srcId="{8056CA49-ECB8-9042-AFF5-04717141F964}" destId="{9755E96D-5D04-8649-B55D-8A364B82B364}" srcOrd="0" destOrd="0" presId="urn:microsoft.com/office/officeart/2008/layout/HorizontalMultiLevelHierarchy"/>
    <dgm:cxn modelId="{0763D7CB-5460-8F41-A561-598114520029}" type="presOf" srcId="{2EFE4671-8583-3540-9262-1FC578B666F4}" destId="{3013142F-A3C7-F746-853E-2CA8B540A8DE}" srcOrd="0" destOrd="0" presId="urn:microsoft.com/office/officeart/2008/layout/HorizontalMultiLevelHierarchy"/>
    <dgm:cxn modelId="{60145BD2-2E87-9743-BB16-4823EA70C4DD}" srcId="{CC08C8E7-D5AB-9C4F-A78B-4A8C57EB2D22}" destId="{8056CA49-ECB8-9042-AFF5-04717141F964}" srcOrd="2" destOrd="0" parTransId="{96EE352D-65C0-9141-878D-563892E01168}" sibTransId="{2B96BF23-F0DC-FB40-9E90-2DD940F0DD30}"/>
    <dgm:cxn modelId="{C3DAAB74-137D-3349-8EED-565014C5731C}" type="presOf" srcId="{96EE352D-65C0-9141-878D-563892E01168}" destId="{5532D882-A238-6041-8F58-66330AE95D1A}" srcOrd="1" destOrd="0" presId="urn:microsoft.com/office/officeart/2008/layout/HorizontalMultiLevelHierarchy"/>
    <dgm:cxn modelId="{2FEB2EFA-3584-364A-8950-AFAC7C97707D}" type="presOf" srcId="{BDC2CFA9-99C6-8347-9628-F8B57513FB8C}" destId="{7A2CD5A7-70D6-DE44-803D-0740544CB367}" srcOrd="1" destOrd="0" presId="urn:microsoft.com/office/officeart/2008/layout/HorizontalMultiLevelHierarchy"/>
    <dgm:cxn modelId="{B4DCC1FD-6560-8A42-8784-54415F7710A8}" type="presOf" srcId="{96EE352D-65C0-9141-878D-563892E01168}" destId="{025F2731-2114-0B4B-BCC6-DC1BCB00C5AD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B450CEB-E6A7-1947-9CAD-7EDA9476B7AD}" type="presParOf" srcId="{3013142F-A3C7-F746-853E-2CA8B540A8DE}" destId="{B764B132-0961-414E-B6FA-FB0C6C1C6CED}" srcOrd="0" destOrd="0" presId="urn:microsoft.com/office/officeart/2008/layout/HorizontalMultiLevelHierarchy"/>
    <dgm:cxn modelId="{4FBEC8C0-6E3F-0144-802D-F81DB445FA8F}" type="presParOf" srcId="{B764B132-0961-414E-B6FA-FB0C6C1C6CED}" destId="{7111AE39-B455-7C4D-91F4-9E37E3822D07}" srcOrd="0" destOrd="0" presId="urn:microsoft.com/office/officeart/2008/layout/HorizontalMultiLevelHierarchy"/>
    <dgm:cxn modelId="{6523BD99-0114-C445-90C7-F3C3CE44603E}" type="presParOf" srcId="{B764B132-0961-414E-B6FA-FB0C6C1C6CED}" destId="{551EC4E6-AE1D-DD43-B7C4-D7EFBEA2E636}" srcOrd="1" destOrd="0" presId="urn:microsoft.com/office/officeart/2008/layout/HorizontalMultiLevelHierarchy"/>
    <dgm:cxn modelId="{9B5E1D54-ACD4-7F43-AA9E-89355C46873E}" type="presParOf" srcId="{551EC4E6-AE1D-DD43-B7C4-D7EFBEA2E636}" destId="{082A771F-69AF-7C4C-86CB-DF1CD8CB6581}" srcOrd="0" destOrd="0" presId="urn:microsoft.com/office/officeart/2008/layout/HorizontalMultiLevelHierarchy"/>
    <dgm:cxn modelId="{126F4018-C3DE-8C47-A5BF-C969386A494C}" type="presParOf" srcId="{082A771F-69AF-7C4C-86CB-DF1CD8CB6581}" destId="{F726EDD3-E670-9B47-8786-4F599884289D}" srcOrd="0" destOrd="0" presId="urn:microsoft.com/office/officeart/2008/layout/HorizontalMultiLevelHierarchy"/>
    <dgm:cxn modelId="{A53B29D4-D041-5446-91EC-67BDD62CCAB7}" type="presParOf" srcId="{551EC4E6-AE1D-DD43-B7C4-D7EFBEA2E636}" destId="{7B40AE63-0EA3-0747-BCE5-5F3AB0355BF2}" srcOrd="1" destOrd="0" presId="urn:microsoft.com/office/officeart/2008/layout/HorizontalMultiLevelHierarchy"/>
    <dgm:cxn modelId="{42F26C80-1EDD-9340-B364-6A99C7CDE20A}" type="presParOf" srcId="{7B40AE63-0EA3-0747-BCE5-5F3AB0355BF2}" destId="{C852AF5D-E3CA-F844-B775-08DD6E6FB940}" srcOrd="0" destOrd="0" presId="urn:microsoft.com/office/officeart/2008/layout/HorizontalMultiLevelHierarchy"/>
    <dgm:cxn modelId="{C96FA056-E1C1-CD4B-BB7B-C043F99CAC5D}" type="presParOf" srcId="{7B40AE63-0EA3-0747-BCE5-5F3AB0355BF2}" destId="{30463D07-8E7F-3146-97CE-76CE82648742}" srcOrd="1" destOrd="0" presId="urn:microsoft.com/office/officeart/2008/layout/HorizontalMultiLevelHierarchy"/>
    <dgm:cxn modelId="{8D65FFB5-67A7-5D4C-88CD-5AE5F983DD3B}" type="presParOf" srcId="{551EC4E6-AE1D-DD43-B7C4-D7EFBEA2E636}" destId="{93180932-306E-E545-95F9-2A5635FDC9F1}" srcOrd="2" destOrd="0" presId="urn:microsoft.com/office/officeart/2008/layout/HorizontalMultiLevelHierarchy"/>
    <dgm:cxn modelId="{7164F525-7DEF-774D-9FAF-4F420D52454A}" type="presParOf" srcId="{93180932-306E-E545-95F9-2A5635FDC9F1}" destId="{7A2CD5A7-70D6-DE44-803D-0740544CB367}" srcOrd="0" destOrd="0" presId="urn:microsoft.com/office/officeart/2008/layout/HorizontalMultiLevelHierarchy"/>
    <dgm:cxn modelId="{B356B842-5C6C-E546-97E3-F9D44AE5F58F}" type="presParOf" srcId="{551EC4E6-AE1D-DD43-B7C4-D7EFBEA2E636}" destId="{A0C9905E-6DBF-7645-94A7-C4BCDADC46B9}" srcOrd="3" destOrd="0" presId="urn:microsoft.com/office/officeart/2008/layout/HorizontalMultiLevelHierarchy"/>
    <dgm:cxn modelId="{5840F29B-38E4-404B-BCD9-DEE18CC7C606}" type="presParOf" srcId="{A0C9905E-6DBF-7645-94A7-C4BCDADC46B9}" destId="{D3E2E567-EC04-E743-9B8C-985408EA1058}" srcOrd="0" destOrd="0" presId="urn:microsoft.com/office/officeart/2008/layout/HorizontalMultiLevelHierarchy"/>
    <dgm:cxn modelId="{B738E5A7-4A56-6E42-8C2B-5D9F2B846498}" type="presParOf" srcId="{A0C9905E-6DBF-7645-94A7-C4BCDADC46B9}" destId="{1488A531-D252-B440-B1DA-4363F37F8970}" srcOrd="1" destOrd="0" presId="urn:microsoft.com/office/officeart/2008/layout/HorizontalMultiLevelHierarchy"/>
    <dgm:cxn modelId="{DD076563-6253-0347-AC3B-C359CD294036}" type="presParOf" srcId="{551EC4E6-AE1D-DD43-B7C4-D7EFBEA2E636}" destId="{025F2731-2114-0B4B-BCC6-DC1BCB00C5AD}" srcOrd="4" destOrd="0" presId="urn:microsoft.com/office/officeart/2008/layout/HorizontalMultiLevelHierarchy"/>
    <dgm:cxn modelId="{4F33807F-8CAD-B948-B3EB-BC379E28946B}" type="presParOf" srcId="{025F2731-2114-0B4B-BCC6-DC1BCB00C5AD}" destId="{5532D882-A238-6041-8F58-66330AE95D1A}" srcOrd="0" destOrd="0" presId="urn:microsoft.com/office/officeart/2008/layout/HorizontalMultiLevelHierarchy"/>
    <dgm:cxn modelId="{F79CF905-AA24-5941-96DA-B1A22DA809C2}" type="presParOf" srcId="{551EC4E6-AE1D-DD43-B7C4-D7EFBEA2E636}" destId="{2D40B3F5-D668-5D41-AB5E-F3E2AEB32664}" srcOrd="5" destOrd="0" presId="urn:microsoft.com/office/officeart/2008/layout/HorizontalMultiLevelHierarchy"/>
    <dgm:cxn modelId="{B653F799-17F4-404F-9F1A-257246CA063F}" type="presParOf" srcId="{2D40B3F5-D668-5D41-AB5E-F3E2AEB32664}" destId="{9755E96D-5D04-8649-B55D-8A364B82B364}" srcOrd="0" destOrd="0" presId="urn:microsoft.com/office/officeart/2008/layout/HorizontalMultiLevelHierarchy"/>
    <dgm:cxn modelId="{FF6D3600-CE66-1842-B10C-511AD5852DB9}" type="presParOf" srcId="{2D40B3F5-D668-5D41-AB5E-F3E2AEB32664}" destId="{DEE9EA33-93D0-0E4E-952C-B423439BCE1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第十章 垄断竞争市场中的企业决策</a:t>
          </a:r>
          <a:endParaRPr lang="zh-CN" altLang="en-US" sz="24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24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24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400" b="0" dirty="0" smtClean="0"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 垄断竞争市场中的企业决策</a:t>
          </a:r>
          <a:endParaRPr lang="zh-CN" altLang="en-US" sz="24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400" b="0" dirty="0" smtClean="0">
              <a:latin typeface="Microsoft YaHei" charset="-122"/>
              <a:ea typeface="Microsoft YaHei" charset="-122"/>
              <a:cs typeface="Microsoft YaHei" charset="-122"/>
            </a:rPr>
            <a:t>10.3</a:t>
          </a:r>
          <a:r>
            <a:rPr lang="zh-CN" altLang="en-US" sz="2400" b="0" dirty="0" smtClean="0">
              <a:latin typeface="Microsoft YaHei" charset="-122"/>
              <a:ea typeface="Microsoft YaHei" charset="-122"/>
              <a:cs typeface="Microsoft YaHei" charset="-122"/>
            </a:rPr>
            <a:t> 对垄断竞争市场的评价</a:t>
          </a:r>
          <a:endParaRPr lang="zh-CN" altLang="en-US" sz="24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4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55657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LinFactNeighborX="46170" custLinFactNeighborY="-46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 custLinFactNeighborX="46170" custLinFactNeighborY="-46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938A9782-2B6B-8141-99DA-6568305E0C38}" type="pres">
      <dgm:prSet presAssocID="{45267C76-6276-B44A-878A-9D61B556EBD7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LinFactNeighborX="46170" custLinFactNeighborY="-46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5C4C74D-76C3-EB4D-BBDE-692708F8A0A0}" type="presOf" srcId="{9BA062DA-6B7A-FC4F-B1BB-7CC4C74C72CE}" destId="{1C998B4A-F8C8-5D49-862A-38B9C7611407}" srcOrd="0" destOrd="0" presId="urn:microsoft.com/office/officeart/2008/layout/HorizontalMultiLevelHierarchy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68A6B5C-43D8-2545-90F4-72975F041CAC}" type="presOf" srcId="{773FD5F0-F007-F148-886B-86E72F86266E}" destId="{D3E2E567-EC04-E743-9B8C-985408EA1058}" srcOrd="0" destOrd="0" presId="urn:microsoft.com/office/officeart/2008/layout/HorizontalMultiLevelHierarchy"/>
    <dgm:cxn modelId="{B89B1808-D6D4-9C45-A160-F4D53F4B392B}" type="presOf" srcId="{2EFE4671-8583-3540-9262-1FC578B666F4}" destId="{3013142F-A3C7-F746-853E-2CA8B540A8DE}" srcOrd="0" destOrd="0" presId="urn:microsoft.com/office/officeart/2008/layout/HorizontalMultiLevelHierarchy"/>
    <dgm:cxn modelId="{2B3CD16B-117C-9245-86FE-72A568E92326}" type="presOf" srcId="{A73DCD64-89DF-3E4C-9543-0D417B51464E}" destId="{F726EDD3-E670-9B47-8786-4F599884289D}" srcOrd="1" destOrd="0" presId="urn:microsoft.com/office/officeart/2008/layout/HorizontalMultiLevelHierarchy"/>
    <dgm:cxn modelId="{73A5670B-6CBB-E248-90A9-621D95265E7A}" type="presOf" srcId="{45267C76-6276-B44A-878A-9D61B556EBD7}" destId="{1F2800E8-CF94-FD43-8D0E-7E4B278315B1}" srcOrd="0" destOrd="0" presId="urn:microsoft.com/office/officeart/2008/layout/HorizontalMultiLevelHierarchy"/>
    <dgm:cxn modelId="{55887100-F5D1-6A45-A19C-6DC82F6202A2}" type="presOf" srcId="{CC08C8E7-D5AB-9C4F-A78B-4A8C57EB2D22}" destId="{7111AE39-B455-7C4D-91F4-9E37E3822D07}" srcOrd="0" destOrd="0" presId="urn:microsoft.com/office/officeart/2008/layout/HorizontalMultiLevelHierarchy"/>
    <dgm:cxn modelId="{04D65DFC-3972-2441-AA77-65AC748EA149}" type="presOf" srcId="{BDC2CFA9-99C6-8347-9628-F8B57513FB8C}" destId="{93180932-306E-E545-95F9-2A5635FDC9F1}" srcOrd="0" destOrd="0" presId="urn:microsoft.com/office/officeart/2008/layout/HorizontalMultiLevelHierarchy"/>
    <dgm:cxn modelId="{3FFB5604-4DA1-F24A-B0F5-125FB65EFAB9}" type="presOf" srcId="{BDC2CFA9-99C6-8347-9628-F8B57513FB8C}" destId="{7A2CD5A7-70D6-DE44-803D-0740544CB367}" srcOrd="1" destOrd="0" presId="urn:microsoft.com/office/officeart/2008/layout/HorizontalMultiLevelHierarchy"/>
    <dgm:cxn modelId="{4F30C78A-6184-B045-A348-4450E7FFB00B}" type="presOf" srcId="{A73DCD64-89DF-3E4C-9543-0D417B51464E}" destId="{082A771F-69AF-7C4C-86CB-DF1CD8CB6581}" srcOrd="0" destOrd="0" presId="urn:microsoft.com/office/officeart/2008/layout/HorizontalMultiLevelHierarchy"/>
    <dgm:cxn modelId="{A65E310C-95DD-AE40-B130-66F8ED75D2CD}" type="presOf" srcId="{DD5BF61D-B843-C744-B9A9-3312A1287EF4}" destId="{C852AF5D-E3CA-F844-B775-08DD6E6FB940}" srcOrd="0" destOrd="0" presId="urn:microsoft.com/office/officeart/2008/layout/HorizontalMultiLevelHierarchy"/>
    <dgm:cxn modelId="{358BC703-CC11-1940-B8C8-AC7F173916EE}" type="presOf" srcId="{45267C76-6276-B44A-878A-9D61B556EBD7}" destId="{938A9782-2B6B-8141-99DA-6568305E0C38}" srcOrd="1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AB804690-C690-4242-8334-1545C4A727B4}" type="presParOf" srcId="{3013142F-A3C7-F746-853E-2CA8B540A8DE}" destId="{B764B132-0961-414E-B6FA-FB0C6C1C6CED}" srcOrd="0" destOrd="0" presId="urn:microsoft.com/office/officeart/2008/layout/HorizontalMultiLevelHierarchy"/>
    <dgm:cxn modelId="{D77C8874-A19A-D449-83B0-B7034D224F88}" type="presParOf" srcId="{B764B132-0961-414E-B6FA-FB0C6C1C6CED}" destId="{7111AE39-B455-7C4D-91F4-9E37E3822D07}" srcOrd="0" destOrd="0" presId="urn:microsoft.com/office/officeart/2008/layout/HorizontalMultiLevelHierarchy"/>
    <dgm:cxn modelId="{75A1FCE7-B428-4C4B-8B0C-7B66D8685F6C}" type="presParOf" srcId="{B764B132-0961-414E-B6FA-FB0C6C1C6CED}" destId="{551EC4E6-AE1D-DD43-B7C4-D7EFBEA2E636}" srcOrd="1" destOrd="0" presId="urn:microsoft.com/office/officeart/2008/layout/HorizontalMultiLevelHierarchy"/>
    <dgm:cxn modelId="{3CFEC659-0358-5940-8CDD-EC8111F1BCB2}" type="presParOf" srcId="{551EC4E6-AE1D-DD43-B7C4-D7EFBEA2E636}" destId="{082A771F-69AF-7C4C-86CB-DF1CD8CB6581}" srcOrd="0" destOrd="0" presId="urn:microsoft.com/office/officeart/2008/layout/HorizontalMultiLevelHierarchy"/>
    <dgm:cxn modelId="{9D7D02D7-B40C-FE48-BA15-A319CA796C3D}" type="presParOf" srcId="{082A771F-69AF-7C4C-86CB-DF1CD8CB6581}" destId="{F726EDD3-E670-9B47-8786-4F599884289D}" srcOrd="0" destOrd="0" presId="urn:microsoft.com/office/officeart/2008/layout/HorizontalMultiLevelHierarchy"/>
    <dgm:cxn modelId="{24B0EC6A-B2B6-6D46-8970-41FD306585D2}" type="presParOf" srcId="{551EC4E6-AE1D-DD43-B7C4-D7EFBEA2E636}" destId="{7B40AE63-0EA3-0747-BCE5-5F3AB0355BF2}" srcOrd="1" destOrd="0" presId="urn:microsoft.com/office/officeart/2008/layout/HorizontalMultiLevelHierarchy"/>
    <dgm:cxn modelId="{59887ADE-117A-A644-9CA7-6A5B989A646B}" type="presParOf" srcId="{7B40AE63-0EA3-0747-BCE5-5F3AB0355BF2}" destId="{C852AF5D-E3CA-F844-B775-08DD6E6FB940}" srcOrd="0" destOrd="0" presId="urn:microsoft.com/office/officeart/2008/layout/HorizontalMultiLevelHierarchy"/>
    <dgm:cxn modelId="{A045CA23-52C8-E94F-AF59-338F8F022140}" type="presParOf" srcId="{7B40AE63-0EA3-0747-BCE5-5F3AB0355BF2}" destId="{30463D07-8E7F-3146-97CE-76CE82648742}" srcOrd="1" destOrd="0" presId="urn:microsoft.com/office/officeart/2008/layout/HorizontalMultiLevelHierarchy"/>
    <dgm:cxn modelId="{9EB4AC9B-0CEF-2043-B07C-D278C17C8907}" type="presParOf" srcId="{551EC4E6-AE1D-DD43-B7C4-D7EFBEA2E636}" destId="{93180932-306E-E545-95F9-2A5635FDC9F1}" srcOrd="2" destOrd="0" presId="urn:microsoft.com/office/officeart/2008/layout/HorizontalMultiLevelHierarchy"/>
    <dgm:cxn modelId="{CEA4F4AB-0BFC-7348-B498-7A4F9CE0BC5A}" type="presParOf" srcId="{93180932-306E-E545-95F9-2A5635FDC9F1}" destId="{7A2CD5A7-70D6-DE44-803D-0740544CB367}" srcOrd="0" destOrd="0" presId="urn:microsoft.com/office/officeart/2008/layout/HorizontalMultiLevelHierarchy"/>
    <dgm:cxn modelId="{E9BDD009-B95D-354C-B71C-EA73E7C5DD27}" type="presParOf" srcId="{551EC4E6-AE1D-DD43-B7C4-D7EFBEA2E636}" destId="{A0C9905E-6DBF-7645-94A7-C4BCDADC46B9}" srcOrd="3" destOrd="0" presId="urn:microsoft.com/office/officeart/2008/layout/HorizontalMultiLevelHierarchy"/>
    <dgm:cxn modelId="{059BCF47-3CB1-834F-B961-2A03E0D38AD5}" type="presParOf" srcId="{A0C9905E-6DBF-7645-94A7-C4BCDADC46B9}" destId="{D3E2E567-EC04-E743-9B8C-985408EA1058}" srcOrd="0" destOrd="0" presId="urn:microsoft.com/office/officeart/2008/layout/HorizontalMultiLevelHierarchy"/>
    <dgm:cxn modelId="{9D9646D2-22BD-A246-BE32-B2A9E14C149D}" type="presParOf" srcId="{A0C9905E-6DBF-7645-94A7-C4BCDADC46B9}" destId="{1488A531-D252-B440-B1DA-4363F37F8970}" srcOrd="1" destOrd="0" presId="urn:microsoft.com/office/officeart/2008/layout/HorizontalMultiLevelHierarchy"/>
    <dgm:cxn modelId="{1B61DDAE-9C9F-C847-B4B9-E30E117B0F44}" type="presParOf" srcId="{551EC4E6-AE1D-DD43-B7C4-D7EFBEA2E636}" destId="{1F2800E8-CF94-FD43-8D0E-7E4B278315B1}" srcOrd="4" destOrd="0" presId="urn:microsoft.com/office/officeart/2008/layout/HorizontalMultiLevelHierarchy"/>
    <dgm:cxn modelId="{126AA644-C266-B949-A4C3-02529141742A}" type="presParOf" srcId="{1F2800E8-CF94-FD43-8D0E-7E4B278315B1}" destId="{938A9782-2B6B-8141-99DA-6568305E0C38}" srcOrd="0" destOrd="0" presId="urn:microsoft.com/office/officeart/2008/layout/HorizontalMultiLevelHierarchy"/>
    <dgm:cxn modelId="{61630791-9DB6-284E-B8D7-AD599B953361}" type="presParOf" srcId="{551EC4E6-AE1D-DD43-B7C4-D7EFBEA2E636}" destId="{7377E58F-198D-DE48-B3AF-2D2AF67C403D}" srcOrd="5" destOrd="0" presId="urn:microsoft.com/office/officeart/2008/layout/HorizontalMultiLevelHierarchy"/>
    <dgm:cxn modelId="{25B02498-FCD5-CA4F-894E-EF0E0872C43A}" type="presParOf" srcId="{7377E58F-198D-DE48-B3AF-2D2AF67C403D}" destId="{1C998B4A-F8C8-5D49-862A-38B9C7611407}" srcOrd="0" destOrd="0" presId="urn:microsoft.com/office/officeart/2008/layout/HorizontalMultiLevelHierarchy"/>
    <dgm:cxn modelId="{3BB967EC-30E0-FB46-9033-3C9772D032F3}" type="presParOf" srcId="{7377E58F-198D-DE48-B3AF-2D2AF67C403D}" destId="{F9C8551A-E3F5-1A41-9D81-BA411262A9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0372C459-4773-9643-B0EB-9E0F0BCC8426}" type="presOf" srcId="{A73DCD64-89DF-3E4C-9543-0D417B51464E}" destId="{082A771F-69AF-7C4C-86CB-DF1CD8CB6581}" srcOrd="0" destOrd="0" presId="urn:microsoft.com/office/officeart/2008/layout/HorizontalMultiLevelHierarchy"/>
    <dgm:cxn modelId="{13629DF8-9770-B243-9DA0-1D9CA788838B}" type="presOf" srcId="{2EFE4671-8583-3540-9262-1FC578B666F4}" destId="{3013142F-A3C7-F746-853E-2CA8B540A8DE}" srcOrd="0" destOrd="0" presId="urn:microsoft.com/office/officeart/2008/layout/HorizontalMultiLevelHierarchy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41E7B6E-9147-CC4A-9024-28303A5C10A9}" type="presOf" srcId="{BDC2CFA9-99C6-8347-9628-F8B57513FB8C}" destId="{7A2CD5A7-70D6-DE44-803D-0740544CB367}" srcOrd="1" destOrd="0" presId="urn:microsoft.com/office/officeart/2008/layout/HorizontalMultiLevelHierarchy"/>
    <dgm:cxn modelId="{620E207B-4AA2-4948-A2E7-556972B5C357}" type="presOf" srcId="{BDC2CFA9-99C6-8347-9628-F8B57513FB8C}" destId="{93180932-306E-E545-95F9-2A5635FDC9F1}" srcOrd="0" destOrd="0" presId="urn:microsoft.com/office/officeart/2008/layout/HorizontalMultiLevelHierarchy"/>
    <dgm:cxn modelId="{F5E7113B-3B4C-B746-B472-072A79B96301}" type="presOf" srcId="{A73DCD64-89DF-3E4C-9543-0D417B51464E}" destId="{F726EDD3-E670-9B47-8786-4F599884289D}" srcOrd="1" destOrd="0" presId="urn:microsoft.com/office/officeart/2008/layout/HorizontalMultiLevelHierarchy"/>
    <dgm:cxn modelId="{1DA0B00D-232B-D242-A36D-7B124CF362F3}" type="presOf" srcId="{773FD5F0-F007-F148-886B-86E72F86266E}" destId="{D3E2E567-EC04-E743-9B8C-985408EA1058}" srcOrd="0" destOrd="0" presId="urn:microsoft.com/office/officeart/2008/layout/HorizontalMultiLevelHierarchy"/>
    <dgm:cxn modelId="{D166C6B7-58F5-D946-BA17-466B55DADCE3}" type="presOf" srcId="{CC08C8E7-D5AB-9C4F-A78B-4A8C57EB2D22}" destId="{7111AE39-B455-7C4D-91F4-9E37E3822D07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59FF15C-B4BC-694F-9F40-922FF3E3A790}" type="presOf" srcId="{DD5BF61D-B843-C744-B9A9-3312A1287EF4}" destId="{C852AF5D-E3CA-F844-B775-08DD6E6FB940}" srcOrd="0" destOrd="0" presId="urn:microsoft.com/office/officeart/2008/layout/HorizontalMultiLevelHierarchy"/>
    <dgm:cxn modelId="{449E94B6-A2E1-5C42-BF35-A1DBB95A418A}" type="presParOf" srcId="{3013142F-A3C7-F746-853E-2CA8B540A8DE}" destId="{B764B132-0961-414E-B6FA-FB0C6C1C6CED}" srcOrd="0" destOrd="0" presId="urn:microsoft.com/office/officeart/2008/layout/HorizontalMultiLevelHierarchy"/>
    <dgm:cxn modelId="{38223387-EE65-734D-93D7-E1383EE1D8A6}" type="presParOf" srcId="{B764B132-0961-414E-B6FA-FB0C6C1C6CED}" destId="{7111AE39-B455-7C4D-91F4-9E37E3822D07}" srcOrd="0" destOrd="0" presId="urn:microsoft.com/office/officeart/2008/layout/HorizontalMultiLevelHierarchy"/>
    <dgm:cxn modelId="{3C414C9E-3B18-9641-812A-51E1B4A903C4}" type="presParOf" srcId="{B764B132-0961-414E-B6FA-FB0C6C1C6CED}" destId="{551EC4E6-AE1D-DD43-B7C4-D7EFBEA2E636}" srcOrd="1" destOrd="0" presId="urn:microsoft.com/office/officeart/2008/layout/HorizontalMultiLevelHierarchy"/>
    <dgm:cxn modelId="{F44E3E4C-80BC-224F-B7D0-862B397DA580}" type="presParOf" srcId="{551EC4E6-AE1D-DD43-B7C4-D7EFBEA2E636}" destId="{082A771F-69AF-7C4C-86CB-DF1CD8CB6581}" srcOrd="0" destOrd="0" presId="urn:microsoft.com/office/officeart/2008/layout/HorizontalMultiLevelHierarchy"/>
    <dgm:cxn modelId="{6A10A4BB-3A95-7F43-BEF1-9BBB510AF656}" type="presParOf" srcId="{082A771F-69AF-7C4C-86CB-DF1CD8CB6581}" destId="{F726EDD3-E670-9B47-8786-4F599884289D}" srcOrd="0" destOrd="0" presId="urn:microsoft.com/office/officeart/2008/layout/HorizontalMultiLevelHierarchy"/>
    <dgm:cxn modelId="{B9FDD43D-D4B4-5E49-B8E0-91EAB0D14EF9}" type="presParOf" srcId="{551EC4E6-AE1D-DD43-B7C4-D7EFBEA2E636}" destId="{7B40AE63-0EA3-0747-BCE5-5F3AB0355BF2}" srcOrd="1" destOrd="0" presId="urn:microsoft.com/office/officeart/2008/layout/HorizontalMultiLevelHierarchy"/>
    <dgm:cxn modelId="{F240F369-BCDE-064B-88FF-2D00AEE5CA07}" type="presParOf" srcId="{7B40AE63-0EA3-0747-BCE5-5F3AB0355BF2}" destId="{C852AF5D-E3CA-F844-B775-08DD6E6FB940}" srcOrd="0" destOrd="0" presId="urn:microsoft.com/office/officeart/2008/layout/HorizontalMultiLevelHierarchy"/>
    <dgm:cxn modelId="{23776783-E32A-974C-BCF1-CDD38CD3AE6A}" type="presParOf" srcId="{7B40AE63-0EA3-0747-BCE5-5F3AB0355BF2}" destId="{30463D07-8E7F-3146-97CE-76CE82648742}" srcOrd="1" destOrd="0" presId="urn:microsoft.com/office/officeart/2008/layout/HorizontalMultiLevelHierarchy"/>
    <dgm:cxn modelId="{D1D3452B-55EB-4143-A18D-95896F5EF8E8}" type="presParOf" srcId="{551EC4E6-AE1D-DD43-B7C4-D7EFBEA2E636}" destId="{93180932-306E-E545-95F9-2A5635FDC9F1}" srcOrd="2" destOrd="0" presId="urn:microsoft.com/office/officeart/2008/layout/HorizontalMultiLevelHierarchy"/>
    <dgm:cxn modelId="{CC68C806-FA07-DB47-AD27-A91746111CB5}" type="presParOf" srcId="{93180932-306E-E545-95F9-2A5635FDC9F1}" destId="{7A2CD5A7-70D6-DE44-803D-0740544CB367}" srcOrd="0" destOrd="0" presId="urn:microsoft.com/office/officeart/2008/layout/HorizontalMultiLevelHierarchy"/>
    <dgm:cxn modelId="{EFC0F0CD-8412-3740-9529-E891370FF6D1}" type="presParOf" srcId="{551EC4E6-AE1D-DD43-B7C4-D7EFBEA2E636}" destId="{A0C9905E-6DBF-7645-94A7-C4BCDADC46B9}" srcOrd="3" destOrd="0" presId="urn:microsoft.com/office/officeart/2008/layout/HorizontalMultiLevelHierarchy"/>
    <dgm:cxn modelId="{16A37995-55A7-C847-9E3E-46CF29A7C6B8}" type="presParOf" srcId="{A0C9905E-6DBF-7645-94A7-C4BCDADC46B9}" destId="{D3E2E567-EC04-E743-9B8C-985408EA1058}" srcOrd="0" destOrd="0" presId="urn:microsoft.com/office/officeart/2008/layout/HorizontalMultiLevelHierarchy"/>
    <dgm:cxn modelId="{0FC939D8-594B-CC4B-BFA0-1C4DBE894031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" loCatId="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100" b="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100" b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F726EDD3-E670-9B47-8786-4F599884289D}" type="pres">
      <dgm:prSet presAssocID="{A73DCD64-89DF-3E4C-9543-0D417B51464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7A2CD5A7-70D6-DE44-803D-0740544CB367}" type="pres">
      <dgm:prSet presAssocID="{BDC2CFA9-99C6-8347-9628-F8B57513FB8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3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A553872-7F35-A14C-920C-2B54ABF89F62}" type="presOf" srcId="{A73DCD64-89DF-3E4C-9543-0D417B51464E}" destId="{F726EDD3-E670-9B47-8786-4F599884289D}" srcOrd="1" destOrd="0" presId="urn:microsoft.com/office/officeart/2008/layout/HorizontalMultiLevelHierarchy"/>
    <dgm:cxn modelId="{B240B099-6EBD-1F4B-8075-F1EFFD057A5E}" type="presOf" srcId="{773FD5F0-F007-F148-886B-86E72F86266E}" destId="{D3E2E567-EC04-E743-9B8C-985408EA1058}" srcOrd="0" destOrd="0" presId="urn:microsoft.com/office/officeart/2008/layout/HorizontalMultiLevelHierarchy"/>
    <dgm:cxn modelId="{0130A7A6-559C-8040-90C9-3AD2664AE450}" type="presOf" srcId="{DD5BF61D-B843-C744-B9A9-3312A1287EF4}" destId="{C852AF5D-E3CA-F844-B775-08DD6E6FB940}" srcOrd="0" destOrd="0" presId="urn:microsoft.com/office/officeart/2008/layout/HorizontalMultiLevelHierarchy"/>
    <dgm:cxn modelId="{FB87732A-C43E-BD45-BE38-D5576F0B1561}" type="presOf" srcId="{BDC2CFA9-99C6-8347-9628-F8B57513FB8C}" destId="{93180932-306E-E545-95F9-2A5635FDC9F1}" srcOrd="0" destOrd="0" presId="urn:microsoft.com/office/officeart/2008/layout/HorizontalMultiLevelHierarchy"/>
    <dgm:cxn modelId="{B68BA383-73E0-9044-A628-4E2853D1E7AA}" type="presOf" srcId="{CC08C8E7-D5AB-9C4F-A78B-4A8C57EB2D22}" destId="{7111AE39-B455-7C4D-91F4-9E37E3822D07}" srcOrd="0" destOrd="0" presId="urn:microsoft.com/office/officeart/2008/layout/HorizontalMultiLevelHierarchy"/>
    <dgm:cxn modelId="{8A334423-29AE-334E-AAAF-881060442AE5}" type="presOf" srcId="{2EFE4671-8583-3540-9262-1FC578B666F4}" destId="{3013142F-A3C7-F746-853E-2CA8B540A8DE}" srcOrd="0" destOrd="0" presId="urn:microsoft.com/office/officeart/2008/layout/HorizontalMultiLevelHierarchy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CDE186E-222E-2E44-9764-E2F5A97C7BF8}" type="presOf" srcId="{BDC2CFA9-99C6-8347-9628-F8B57513FB8C}" destId="{7A2CD5A7-70D6-DE44-803D-0740544CB367}" srcOrd="1" destOrd="0" presId="urn:microsoft.com/office/officeart/2008/layout/HorizontalMultiLevelHierarchy"/>
    <dgm:cxn modelId="{8C20F76C-AAB5-8F48-A3A5-B9AE80110CF0}" type="presOf" srcId="{A73DCD64-89DF-3E4C-9543-0D417B51464E}" destId="{082A771F-69AF-7C4C-86CB-DF1CD8CB6581}" srcOrd="0" destOrd="0" presId="urn:microsoft.com/office/officeart/2008/layout/HorizontalMultiLevelHierarchy"/>
    <dgm:cxn modelId="{CFC67341-F904-5945-B9AB-D156DB1C0DFE}" type="presParOf" srcId="{3013142F-A3C7-F746-853E-2CA8B540A8DE}" destId="{B764B132-0961-414E-B6FA-FB0C6C1C6CED}" srcOrd="0" destOrd="0" presId="urn:microsoft.com/office/officeart/2008/layout/HorizontalMultiLevelHierarchy"/>
    <dgm:cxn modelId="{6421A6A6-D9D8-D748-9BBC-43949E300A00}" type="presParOf" srcId="{B764B132-0961-414E-B6FA-FB0C6C1C6CED}" destId="{7111AE39-B455-7C4D-91F4-9E37E3822D07}" srcOrd="0" destOrd="0" presId="urn:microsoft.com/office/officeart/2008/layout/HorizontalMultiLevelHierarchy"/>
    <dgm:cxn modelId="{82478293-4CAB-D848-AD3E-6DA9BB8064A9}" type="presParOf" srcId="{B764B132-0961-414E-B6FA-FB0C6C1C6CED}" destId="{551EC4E6-AE1D-DD43-B7C4-D7EFBEA2E636}" srcOrd="1" destOrd="0" presId="urn:microsoft.com/office/officeart/2008/layout/HorizontalMultiLevelHierarchy"/>
    <dgm:cxn modelId="{09BEDC81-95FF-D84F-8D57-5B7947DF04A1}" type="presParOf" srcId="{551EC4E6-AE1D-DD43-B7C4-D7EFBEA2E636}" destId="{082A771F-69AF-7C4C-86CB-DF1CD8CB6581}" srcOrd="0" destOrd="0" presId="urn:microsoft.com/office/officeart/2008/layout/HorizontalMultiLevelHierarchy"/>
    <dgm:cxn modelId="{7BA43674-CC10-D64C-AFD9-97B07B7A97BB}" type="presParOf" srcId="{082A771F-69AF-7C4C-86CB-DF1CD8CB6581}" destId="{F726EDD3-E670-9B47-8786-4F599884289D}" srcOrd="0" destOrd="0" presId="urn:microsoft.com/office/officeart/2008/layout/HorizontalMultiLevelHierarchy"/>
    <dgm:cxn modelId="{7907B7F1-D16A-144E-AA25-08872518FD8B}" type="presParOf" srcId="{551EC4E6-AE1D-DD43-B7C4-D7EFBEA2E636}" destId="{7B40AE63-0EA3-0747-BCE5-5F3AB0355BF2}" srcOrd="1" destOrd="0" presId="urn:microsoft.com/office/officeart/2008/layout/HorizontalMultiLevelHierarchy"/>
    <dgm:cxn modelId="{BE85C532-CB08-E24D-9DAB-F4721121DF35}" type="presParOf" srcId="{7B40AE63-0EA3-0747-BCE5-5F3AB0355BF2}" destId="{C852AF5D-E3CA-F844-B775-08DD6E6FB940}" srcOrd="0" destOrd="0" presId="urn:microsoft.com/office/officeart/2008/layout/HorizontalMultiLevelHierarchy"/>
    <dgm:cxn modelId="{C48CDF9D-0714-EF43-8778-0DEED775FCA9}" type="presParOf" srcId="{7B40AE63-0EA3-0747-BCE5-5F3AB0355BF2}" destId="{30463D07-8E7F-3146-97CE-76CE82648742}" srcOrd="1" destOrd="0" presId="urn:microsoft.com/office/officeart/2008/layout/HorizontalMultiLevelHierarchy"/>
    <dgm:cxn modelId="{E9AA29A0-4DFF-1443-A365-0ADD6144DE74}" type="presParOf" srcId="{551EC4E6-AE1D-DD43-B7C4-D7EFBEA2E636}" destId="{93180932-306E-E545-95F9-2A5635FDC9F1}" srcOrd="2" destOrd="0" presId="urn:microsoft.com/office/officeart/2008/layout/HorizontalMultiLevelHierarchy"/>
    <dgm:cxn modelId="{A10CB2BC-F91A-7343-BB6A-11E42731C5E0}" type="presParOf" srcId="{93180932-306E-E545-95F9-2A5635FDC9F1}" destId="{7A2CD5A7-70D6-DE44-803D-0740544CB367}" srcOrd="0" destOrd="0" presId="urn:microsoft.com/office/officeart/2008/layout/HorizontalMultiLevelHierarchy"/>
    <dgm:cxn modelId="{002B5105-8466-9848-84C4-1130B94796C3}" type="presParOf" srcId="{551EC4E6-AE1D-DD43-B7C4-D7EFBEA2E636}" destId="{A0C9905E-6DBF-7645-94A7-C4BCDADC46B9}" srcOrd="3" destOrd="0" presId="urn:microsoft.com/office/officeart/2008/layout/HorizontalMultiLevelHierarchy"/>
    <dgm:cxn modelId="{D1860B3C-8EE1-1D48-93A9-C684929CA2BB}" type="presParOf" srcId="{A0C9905E-6DBF-7645-94A7-C4BCDADC46B9}" destId="{D3E2E567-EC04-E743-9B8C-985408EA1058}" srcOrd="0" destOrd="0" presId="urn:microsoft.com/office/officeart/2008/layout/HorizontalMultiLevelHierarchy"/>
    <dgm:cxn modelId="{E2C8180B-089D-9947-8364-FC6EF60ABD3D}" type="presParOf" srcId="{A0C9905E-6DBF-7645-94A7-C4BCDADC46B9}" destId="{1488A531-D252-B440-B1DA-4363F37F89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22BAA-5BF2-3448-A529-D989148F12A9}">
      <dsp:nvSpPr>
        <dsp:cNvPr id="0" name=""/>
        <dsp:cNvSpPr/>
      </dsp:nvSpPr>
      <dsp:spPr>
        <a:xfrm>
          <a:off x="2304035" y="3147675"/>
          <a:ext cx="1436770" cy="28558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385" y="0"/>
              </a:lnTo>
              <a:lnTo>
                <a:pt x="718385" y="2855809"/>
              </a:lnTo>
              <a:lnTo>
                <a:pt x="1436770" y="2855809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42499" y="4495658"/>
        <a:ext cx="159843" cy="159843"/>
      </dsp:txXfrm>
    </dsp:sp>
    <dsp:sp modelId="{1A32823E-C562-194D-8C0A-5A42C66D5E4E}">
      <dsp:nvSpPr>
        <dsp:cNvPr id="0" name=""/>
        <dsp:cNvSpPr/>
      </dsp:nvSpPr>
      <dsp:spPr>
        <a:xfrm>
          <a:off x="2304035" y="3147675"/>
          <a:ext cx="1436770" cy="23317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385" y="0"/>
              </a:lnTo>
              <a:lnTo>
                <a:pt x="718385" y="2331776"/>
              </a:lnTo>
              <a:lnTo>
                <a:pt x="1436770" y="233177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53948" y="4245091"/>
        <a:ext cx="136944" cy="136944"/>
      </dsp:txXfrm>
    </dsp:sp>
    <dsp:sp modelId="{79FBF4CB-A334-FA4C-A730-5AE32E36618A}">
      <dsp:nvSpPr>
        <dsp:cNvPr id="0" name=""/>
        <dsp:cNvSpPr/>
      </dsp:nvSpPr>
      <dsp:spPr>
        <a:xfrm>
          <a:off x="2304035" y="3147675"/>
          <a:ext cx="1436770" cy="1807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385" y="0"/>
              </a:lnTo>
              <a:lnTo>
                <a:pt x="718385" y="1807743"/>
              </a:lnTo>
              <a:lnTo>
                <a:pt x="1436770" y="1807743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64691" y="3993817"/>
        <a:ext cx="115458" cy="115458"/>
      </dsp:txXfrm>
    </dsp:sp>
    <dsp:sp modelId="{4BA792CA-FCEB-7841-9D80-6BB1A42B4D94}">
      <dsp:nvSpPr>
        <dsp:cNvPr id="0" name=""/>
        <dsp:cNvSpPr/>
      </dsp:nvSpPr>
      <dsp:spPr>
        <a:xfrm>
          <a:off x="2304035" y="3147675"/>
          <a:ext cx="1436770" cy="12837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385" y="0"/>
              </a:lnTo>
              <a:lnTo>
                <a:pt x="718385" y="1283711"/>
              </a:lnTo>
              <a:lnTo>
                <a:pt x="1436770" y="128371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74252" y="3741362"/>
        <a:ext cx="96335" cy="96335"/>
      </dsp:txXfrm>
    </dsp:sp>
    <dsp:sp modelId="{EFDB52AC-193B-D24A-9D41-0D409F2C9383}">
      <dsp:nvSpPr>
        <dsp:cNvPr id="0" name=""/>
        <dsp:cNvSpPr/>
      </dsp:nvSpPr>
      <dsp:spPr>
        <a:xfrm>
          <a:off x="2304035" y="3147675"/>
          <a:ext cx="1436770" cy="7596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385" y="0"/>
              </a:lnTo>
              <a:lnTo>
                <a:pt x="718385" y="759678"/>
              </a:lnTo>
              <a:lnTo>
                <a:pt x="1436770" y="75967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81789" y="3486882"/>
        <a:ext cx="81262" cy="81262"/>
      </dsp:txXfrm>
    </dsp:sp>
    <dsp:sp modelId="{A3F7329B-086E-6C4A-9619-9EFEE1A157E2}">
      <dsp:nvSpPr>
        <dsp:cNvPr id="0" name=""/>
        <dsp:cNvSpPr/>
      </dsp:nvSpPr>
      <dsp:spPr>
        <a:xfrm>
          <a:off x="2304035" y="3147675"/>
          <a:ext cx="1436770" cy="235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8385" y="0"/>
              </a:lnTo>
              <a:lnTo>
                <a:pt x="718385" y="235645"/>
              </a:lnTo>
              <a:lnTo>
                <a:pt x="1436770" y="23564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86021" y="3229098"/>
        <a:ext cx="72798" cy="72798"/>
      </dsp:txXfrm>
    </dsp:sp>
    <dsp:sp modelId="{D87FA41A-845D-0742-BFE6-B20A8A85E955}">
      <dsp:nvSpPr>
        <dsp:cNvPr id="0" name=""/>
        <dsp:cNvSpPr/>
      </dsp:nvSpPr>
      <dsp:spPr>
        <a:xfrm>
          <a:off x="2304035" y="2859287"/>
          <a:ext cx="1436770" cy="288387"/>
        </a:xfrm>
        <a:custGeom>
          <a:avLst/>
          <a:gdLst/>
          <a:ahLst/>
          <a:cxnLst/>
          <a:rect l="0" t="0" r="0" b="0"/>
          <a:pathLst>
            <a:path>
              <a:moveTo>
                <a:pt x="0" y="288387"/>
              </a:moveTo>
              <a:lnTo>
                <a:pt x="718385" y="288387"/>
              </a:lnTo>
              <a:lnTo>
                <a:pt x="718385" y="0"/>
              </a:lnTo>
              <a:lnTo>
                <a:pt x="1436770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85785" y="2966845"/>
        <a:ext cx="73271" cy="73271"/>
      </dsp:txXfrm>
    </dsp:sp>
    <dsp:sp modelId="{D205D4C6-038E-044A-A3BA-7E795737A05F}">
      <dsp:nvSpPr>
        <dsp:cNvPr id="0" name=""/>
        <dsp:cNvSpPr/>
      </dsp:nvSpPr>
      <dsp:spPr>
        <a:xfrm>
          <a:off x="2304035" y="2335254"/>
          <a:ext cx="1436770" cy="812420"/>
        </a:xfrm>
        <a:custGeom>
          <a:avLst/>
          <a:gdLst/>
          <a:ahLst/>
          <a:cxnLst/>
          <a:rect l="0" t="0" r="0" b="0"/>
          <a:pathLst>
            <a:path>
              <a:moveTo>
                <a:pt x="0" y="812420"/>
              </a:moveTo>
              <a:lnTo>
                <a:pt x="718385" y="812420"/>
              </a:lnTo>
              <a:lnTo>
                <a:pt x="718385" y="0"/>
              </a:lnTo>
              <a:lnTo>
                <a:pt x="1436770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81156" y="2700200"/>
        <a:ext cx="82527" cy="82527"/>
      </dsp:txXfrm>
    </dsp:sp>
    <dsp:sp modelId="{BF3B09D1-E8E8-0A4F-9573-99448D99561B}">
      <dsp:nvSpPr>
        <dsp:cNvPr id="0" name=""/>
        <dsp:cNvSpPr/>
      </dsp:nvSpPr>
      <dsp:spPr>
        <a:xfrm>
          <a:off x="2304035" y="1811221"/>
          <a:ext cx="1436770" cy="1336453"/>
        </a:xfrm>
        <a:custGeom>
          <a:avLst/>
          <a:gdLst/>
          <a:ahLst/>
          <a:cxnLst/>
          <a:rect l="0" t="0" r="0" b="0"/>
          <a:pathLst>
            <a:path>
              <a:moveTo>
                <a:pt x="0" y="1336453"/>
              </a:moveTo>
              <a:lnTo>
                <a:pt x="718385" y="1336453"/>
              </a:lnTo>
              <a:lnTo>
                <a:pt x="718385" y="0"/>
              </a:lnTo>
              <a:lnTo>
                <a:pt x="1436770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73364" y="2430392"/>
        <a:ext cx="98112" cy="98112"/>
      </dsp:txXfrm>
    </dsp:sp>
    <dsp:sp modelId="{F23CCF4A-0F02-B643-86DA-D7F6CBD2CB37}">
      <dsp:nvSpPr>
        <dsp:cNvPr id="0" name=""/>
        <dsp:cNvSpPr/>
      </dsp:nvSpPr>
      <dsp:spPr>
        <a:xfrm>
          <a:off x="2304035" y="1287189"/>
          <a:ext cx="1436770" cy="1860485"/>
        </a:xfrm>
        <a:custGeom>
          <a:avLst/>
          <a:gdLst/>
          <a:ahLst/>
          <a:cxnLst/>
          <a:rect l="0" t="0" r="0" b="0"/>
          <a:pathLst>
            <a:path>
              <a:moveTo>
                <a:pt x="0" y="1860485"/>
              </a:moveTo>
              <a:lnTo>
                <a:pt x="718385" y="1860485"/>
              </a:lnTo>
              <a:lnTo>
                <a:pt x="718385" y="0"/>
              </a:lnTo>
              <a:lnTo>
                <a:pt x="1436770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63653" y="2158664"/>
        <a:ext cx="117534" cy="117534"/>
      </dsp:txXfrm>
    </dsp:sp>
    <dsp:sp modelId="{1F2800E8-CF94-FD43-8D0E-7E4B278315B1}">
      <dsp:nvSpPr>
        <dsp:cNvPr id="0" name=""/>
        <dsp:cNvSpPr/>
      </dsp:nvSpPr>
      <dsp:spPr>
        <a:xfrm>
          <a:off x="2304035" y="763156"/>
          <a:ext cx="1436770" cy="2384518"/>
        </a:xfrm>
        <a:custGeom>
          <a:avLst/>
          <a:gdLst/>
          <a:ahLst/>
          <a:cxnLst/>
          <a:rect l="0" t="0" r="0" b="0"/>
          <a:pathLst>
            <a:path>
              <a:moveTo>
                <a:pt x="0" y="2384518"/>
              </a:moveTo>
              <a:lnTo>
                <a:pt x="718385" y="2384518"/>
              </a:lnTo>
              <a:lnTo>
                <a:pt x="718385" y="0"/>
              </a:lnTo>
              <a:lnTo>
                <a:pt x="1436770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52822" y="1885817"/>
        <a:ext cx="139196" cy="139196"/>
      </dsp:txXfrm>
    </dsp:sp>
    <dsp:sp modelId="{082A771F-69AF-7C4C-86CB-DF1CD8CB6581}">
      <dsp:nvSpPr>
        <dsp:cNvPr id="0" name=""/>
        <dsp:cNvSpPr/>
      </dsp:nvSpPr>
      <dsp:spPr>
        <a:xfrm>
          <a:off x="2304035" y="239123"/>
          <a:ext cx="1436770" cy="2908551"/>
        </a:xfrm>
        <a:custGeom>
          <a:avLst/>
          <a:gdLst/>
          <a:ahLst/>
          <a:cxnLst/>
          <a:rect l="0" t="0" r="0" b="0"/>
          <a:pathLst>
            <a:path>
              <a:moveTo>
                <a:pt x="0" y="2908551"/>
              </a:moveTo>
              <a:lnTo>
                <a:pt x="718385" y="2908551"/>
              </a:lnTo>
              <a:lnTo>
                <a:pt x="718385" y="0"/>
              </a:lnTo>
              <a:lnTo>
                <a:pt x="1436770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SimSun" charset="-122"/>
            <a:ea typeface="SimSun" charset="-122"/>
            <a:cs typeface="SimSun" charset="-122"/>
          </a:endParaRPr>
        </a:p>
      </dsp:txBody>
      <dsp:txXfrm>
        <a:off x="2941319" y="1612297"/>
        <a:ext cx="162203" cy="162203"/>
      </dsp:txXfrm>
    </dsp:sp>
    <dsp:sp modelId="{7111AE39-B455-7C4D-91F4-9E37E3822D07}">
      <dsp:nvSpPr>
        <dsp:cNvPr id="0" name=""/>
        <dsp:cNvSpPr/>
      </dsp:nvSpPr>
      <dsp:spPr>
        <a:xfrm>
          <a:off x="711201" y="2617091"/>
          <a:ext cx="2124500" cy="106116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管理经济学</a:t>
          </a:r>
          <a:endParaRPr lang="zh-CN" altLang="en-US" sz="24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711201" y="2617091"/>
        <a:ext cx="2124500" cy="1061167"/>
      </dsp:txXfrm>
    </dsp:sp>
    <dsp:sp modelId="{C852AF5D-E3CA-F844-B775-08DD6E6FB940}">
      <dsp:nvSpPr>
        <dsp:cNvPr id="0" name=""/>
        <dsp:cNvSpPr/>
      </dsp:nvSpPr>
      <dsp:spPr>
        <a:xfrm>
          <a:off x="3740806" y="4734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1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导论</a:t>
          </a:r>
          <a:endParaRPr lang="zh-CN" altLang="en-US" sz="24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3740806" y="4734"/>
        <a:ext cx="5290901" cy="468778"/>
      </dsp:txXfrm>
    </dsp:sp>
    <dsp:sp modelId="{1C998B4A-F8C8-5D49-862A-38B9C7611407}">
      <dsp:nvSpPr>
        <dsp:cNvPr id="0" name=""/>
        <dsp:cNvSpPr/>
      </dsp:nvSpPr>
      <dsp:spPr>
        <a:xfrm>
          <a:off x="3740806" y="528767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2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供求分析</a:t>
          </a:r>
          <a:endParaRPr lang="zh-CN" altLang="en-US" sz="24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3740806" y="528767"/>
        <a:ext cx="5290901" cy="468778"/>
      </dsp:txXfrm>
    </dsp:sp>
    <dsp:sp modelId="{801D293D-5A6E-CF4C-ADA4-5CA1C7809ED1}">
      <dsp:nvSpPr>
        <dsp:cNvPr id="0" name=""/>
        <dsp:cNvSpPr/>
      </dsp:nvSpPr>
      <dsp:spPr>
        <a:xfrm>
          <a:off x="3740806" y="1052800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3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消费者效用分析</a:t>
          </a:r>
          <a:endParaRPr lang="zh-CN" altLang="en-US" sz="24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3740806" y="1052800"/>
        <a:ext cx="5290901" cy="468778"/>
      </dsp:txXfrm>
    </dsp:sp>
    <dsp:sp modelId="{2A813B24-1D27-BA48-B656-7DF38994DA1B}">
      <dsp:nvSpPr>
        <dsp:cNvPr id="0" name=""/>
        <dsp:cNvSpPr/>
      </dsp:nvSpPr>
      <dsp:spPr>
        <a:xfrm>
          <a:off x="3740806" y="1576832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4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需求弹性与供给弹性分析</a:t>
          </a:r>
          <a:endParaRPr lang="zh-CN" altLang="en-US" sz="24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3740806" y="1576832"/>
        <a:ext cx="5290901" cy="468778"/>
      </dsp:txXfrm>
    </dsp:sp>
    <dsp:sp modelId="{63F35746-278C-874D-9A13-4343B4455491}">
      <dsp:nvSpPr>
        <dsp:cNvPr id="0" name=""/>
        <dsp:cNvSpPr/>
      </dsp:nvSpPr>
      <dsp:spPr>
        <a:xfrm>
          <a:off x="3740806" y="2100865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5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生产要素投入的决策分析</a:t>
          </a:r>
          <a:endParaRPr lang="zh-CN" altLang="en-US" sz="24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3740806" y="2100865"/>
        <a:ext cx="5290901" cy="468778"/>
      </dsp:txXfrm>
    </dsp:sp>
    <dsp:sp modelId="{8FE3CA9D-F9AC-4D4D-BF03-5B208403D01F}">
      <dsp:nvSpPr>
        <dsp:cNvPr id="0" name=""/>
        <dsp:cNvSpPr/>
      </dsp:nvSpPr>
      <dsp:spPr>
        <a:xfrm>
          <a:off x="3740806" y="2624898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6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成本分析</a:t>
          </a:r>
        </a:p>
      </dsp:txBody>
      <dsp:txXfrm>
        <a:off x="3740806" y="2624898"/>
        <a:ext cx="5290901" cy="468778"/>
      </dsp:txXfrm>
    </dsp:sp>
    <dsp:sp modelId="{9EBBA99F-A4CB-4947-AF0D-06A5810B9341}">
      <dsp:nvSpPr>
        <dsp:cNvPr id="0" name=""/>
        <dsp:cNvSpPr/>
      </dsp:nvSpPr>
      <dsp:spPr>
        <a:xfrm>
          <a:off x="3740806" y="3148931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7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生产产出的决策分析</a:t>
          </a:r>
        </a:p>
      </dsp:txBody>
      <dsp:txXfrm>
        <a:off x="3740806" y="3148931"/>
        <a:ext cx="5290901" cy="468778"/>
      </dsp:txXfrm>
    </dsp:sp>
    <dsp:sp modelId="{594B141E-C1DA-D845-9DD4-07B3012F8988}">
      <dsp:nvSpPr>
        <dsp:cNvPr id="0" name=""/>
        <dsp:cNvSpPr/>
      </dsp:nvSpPr>
      <dsp:spPr>
        <a:xfrm>
          <a:off x="3740806" y="3672964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8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 章 完全竞争市场中的企业决策</a:t>
          </a:r>
        </a:p>
      </dsp:txBody>
      <dsp:txXfrm>
        <a:off x="3740806" y="3672964"/>
        <a:ext cx="5290901" cy="468778"/>
      </dsp:txXfrm>
    </dsp:sp>
    <dsp:sp modelId="{00C029E1-BACD-3B4B-B105-64422CAA0D27}">
      <dsp:nvSpPr>
        <dsp:cNvPr id="0" name=""/>
        <dsp:cNvSpPr/>
      </dsp:nvSpPr>
      <dsp:spPr>
        <a:xfrm>
          <a:off x="3740806" y="4196996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rPr>
            <a:t>9</a:t>
          </a:r>
          <a:r>
            <a:rPr lang="zh-CN" altLang="en-US" sz="2400" kern="1200" dirty="0" smtClean="0">
              <a:solidFill>
                <a:srgbClr val="C00000"/>
              </a:solidFill>
              <a:latin typeface="SimSun" charset="-122"/>
              <a:ea typeface="SimSun" charset="-122"/>
              <a:cs typeface="SimSun" charset="-122"/>
            </a:rPr>
            <a:t> 章 垄断市场中的企业决策</a:t>
          </a:r>
        </a:p>
      </dsp:txBody>
      <dsp:txXfrm>
        <a:off x="3740806" y="4196996"/>
        <a:ext cx="5290901" cy="468778"/>
      </dsp:txXfrm>
    </dsp:sp>
    <dsp:sp modelId="{2B38E664-48B7-7044-9738-8E97AC293AB1}">
      <dsp:nvSpPr>
        <dsp:cNvPr id="0" name=""/>
        <dsp:cNvSpPr/>
      </dsp:nvSpPr>
      <dsp:spPr>
        <a:xfrm>
          <a:off x="3740806" y="4721029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10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章 垄断竞争市场中的企业决策</a:t>
          </a:r>
        </a:p>
      </dsp:txBody>
      <dsp:txXfrm>
        <a:off x="3740806" y="4721029"/>
        <a:ext cx="5290901" cy="468778"/>
      </dsp:txXfrm>
    </dsp:sp>
    <dsp:sp modelId="{0B025E1A-4017-974E-A410-E5C6C65DC33A}">
      <dsp:nvSpPr>
        <dsp:cNvPr id="0" name=""/>
        <dsp:cNvSpPr/>
      </dsp:nvSpPr>
      <dsp:spPr>
        <a:xfrm>
          <a:off x="3740806" y="5245062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11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章 寡头垄断市场中的企业决策</a:t>
          </a:r>
        </a:p>
      </dsp:txBody>
      <dsp:txXfrm>
        <a:off x="3740806" y="5245062"/>
        <a:ext cx="5290901" cy="468778"/>
      </dsp:txXfrm>
    </dsp:sp>
    <dsp:sp modelId="{98898A49-EECE-8C42-800D-7F49FC06C40D}">
      <dsp:nvSpPr>
        <dsp:cNvPr id="0" name=""/>
        <dsp:cNvSpPr/>
      </dsp:nvSpPr>
      <dsp:spPr>
        <a:xfrm>
          <a:off x="3740806" y="5769095"/>
          <a:ext cx="5290901" cy="46877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第</a:t>
          </a:r>
          <a:r>
            <a:rPr lang="en-US" altLang="zh-CN" sz="2400" kern="1200" dirty="0" smtClean="0">
              <a:latin typeface="SimSun" charset="-122"/>
              <a:ea typeface="SimSun" charset="-122"/>
              <a:cs typeface="SimSun" charset="-122"/>
            </a:rPr>
            <a:t>12</a:t>
          </a:r>
          <a:r>
            <a:rPr lang="zh-CN" altLang="en-US" sz="2400" kern="1200" dirty="0" smtClean="0">
              <a:latin typeface="SimSun" charset="-122"/>
              <a:ea typeface="SimSun" charset="-122"/>
              <a:cs typeface="SimSun" charset="-122"/>
            </a:rPr>
            <a:t>章 企业产品定价实践</a:t>
          </a:r>
        </a:p>
      </dsp:txBody>
      <dsp:txXfrm>
        <a:off x="3740806" y="5769095"/>
        <a:ext cx="5290901" cy="4687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150023" y="2757451"/>
          <a:ext cx="1686037" cy="59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595348"/>
              </a:lnTo>
              <a:lnTo>
                <a:pt x="1686037" y="59534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8340" y="3010424"/>
        <a:ext cx="89403" cy="89403"/>
      </dsp:txXfrm>
    </dsp:sp>
    <dsp:sp modelId="{082A771F-69AF-7C4C-86CB-DF1CD8CB6581}">
      <dsp:nvSpPr>
        <dsp:cNvPr id="0" name=""/>
        <dsp:cNvSpPr/>
      </dsp:nvSpPr>
      <dsp:spPr>
        <a:xfrm>
          <a:off x="2150023" y="2065866"/>
          <a:ext cx="1686037" cy="691584"/>
        </a:xfrm>
        <a:custGeom>
          <a:avLst/>
          <a:gdLst/>
          <a:ahLst/>
          <a:cxnLst/>
          <a:rect l="0" t="0" r="0" b="0"/>
          <a:pathLst>
            <a:path>
              <a:moveTo>
                <a:pt x="0" y="691584"/>
              </a:moveTo>
              <a:lnTo>
                <a:pt x="843018" y="691584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7482" y="2366099"/>
        <a:ext cx="91118" cy="91118"/>
      </dsp:txXfrm>
    </dsp:sp>
    <dsp:sp modelId="{7111AE39-B455-7C4D-91F4-9E37E3822D07}">
      <dsp:nvSpPr>
        <dsp:cNvPr id="0" name=""/>
        <dsp:cNvSpPr/>
      </dsp:nvSpPr>
      <dsp:spPr>
        <a:xfrm>
          <a:off x="448778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8778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836060" y="1551093"/>
          <a:ext cx="38880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6060" y="1551093"/>
        <a:ext cx="3888009" cy="1029546"/>
      </dsp:txXfrm>
    </dsp:sp>
    <dsp:sp modelId="{D3E2E567-EC04-E743-9B8C-985408EA1058}">
      <dsp:nvSpPr>
        <dsp:cNvPr id="0" name=""/>
        <dsp:cNvSpPr/>
      </dsp:nvSpPr>
      <dsp:spPr>
        <a:xfrm>
          <a:off x="3836060" y="2838026"/>
          <a:ext cx="38880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2000" b="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2000" b="0" kern="120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6060" y="2838026"/>
        <a:ext cx="3888009" cy="10295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27388" y="2757451"/>
          <a:ext cx="3438047" cy="125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9023" y="0"/>
              </a:lnTo>
              <a:lnTo>
                <a:pt x="1719023" y="1254886"/>
              </a:lnTo>
              <a:lnTo>
                <a:pt x="3438047" y="12548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54914" y="3293397"/>
        <a:ext cx="182995" cy="182995"/>
      </dsp:txXfrm>
    </dsp:sp>
    <dsp:sp modelId="{93180932-306E-E545-95F9-2A5635FDC9F1}">
      <dsp:nvSpPr>
        <dsp:cNvPr id="0" name=""/>
        <dsp:cNvSpPr/>
      </dsp:nvSpPr>
      <dsp:spPr>
        <a:xfrm>
          <a:off x="2227388" y="2679684"/>
          <a:ext cx="34380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7766"/>
              </a:moveTo>
              <a:lnTo>
                <a:pt x="1719023" y="77766"/>
              </a:lnTo>
              <a:lnTo>
                <a:pt x="1719023" y="45720"/>
              </a:lnTo>
              <a:lnTo>
                <a:pt x="343804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60457" y="2639449"/>
        <a:ext cx="171909" cy="171909"/>
      </dsp:txXfrm>
    </dsp:sp>
    <dsp:sp modelId="{082A771F-69AF-7C4C-86CB-DF1CD8CB6581}">
      <dsp:nvSpPr>
        <dsp:cNvPr id="0" name=""/>
        <dsp:cNvSpPr/>
      </dsp:nvSpPr>
      <dsp:spPr>
        <a:xfrm>
          <a:off x="2227388" y="1470613"/>
          <a:ext cx="3438047" cy="1286837"/>
        </a:xfrm>
        <a:custGeom>
          <a:avLst/>
          <a:gdLst/>
          <a:ahLst/>
          <a:cxnLst/>
          <a:rect l="0" t="0" r="0" b="0"/>
          <a:pathLst>
            <a:path>
              <a:moveTo>
                <a:pt x="0" y="1286837"/>
              </a:moveTo>
              <a:lnTo>
                <a:pt x="1719023" y="1286837"/>
              </a:lnTo>
              <a:lnTo>
                <a:pt x="1719023" y="0"/>
              </a:lnTo>
              <a:lnTo>
                <a:pt x="343804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54637" y="2022257"/>
        <a:ext cx="183549" cy="183549"/>
      </dsp:txXfrm>
    </dsp:sp>
    <dsp:sp modelId="{7111AE39-B455-7C4D-91F4-9E37E3822D07}">
      <dsp:nvSpPr>
        <dsp:cNvPr id="0" name=""/>
        <dsp:cNvSpPr/>
      </dsp:nvSpPr>
      <dsp:spPr>
        <a:xfrm>
          <a:off x="124295" y="2242677"/>
          <a:ext cx="317663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第九章 垄断市场中的企业决策分析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295" y="2242677"/>
        <a:ext cx="3176639" cy="1029546"/>
      </dsp:txXfrm>
    </dsp:sp>
    <dsp:sp modelId="{C852AF5D-E3CA-F844-B775-08DD6E6FB940}">
      <dsp:nvSpPr>
        <dsp:cNvPr id="0" name=""/>
        <dsp:cNvSpPr/>
      </dsp:nvSpPr>
      <dsp:spPr>
        <a:xfrm>
          <a:off x="5665435" y="955840"/>
          <a:ext cx="369508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955840"/>
        <a:ext cx="3695086" cy="1029546"/>
      </dsp:txXfrm>
    </dsp:sp>
    <dsp:sp modelId="{D3E2E567-EC04-E743-9B8C-985408EA1058}">
      <dsp:nvSpPr>
        <dsp:cNvPr id="0" name=""/>
        <dsp:cNvSpPr/>
      </dsp:nvSpPr>
      <dsp:spPr>
        <a:xfrm>
          <a:off x="5665435" y="2210631"/>
          <a:ext cx="3733278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垄断市场中的企业决策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2210631"/>
        <a:ext cx="3733278" cy="1029546"/>
      </dsp:txXfrm>
    </dsp:sp>
    <dsp:sp modelId="{1C998B4A-F8C8-5D49-862A-38B9C7611407}">
      <dsp:nvSpPr>
        <dsp:cNvPr id="0" name=""/>
        <dsp:cNvSpPr/>
      </dsp:nvSpPr>
      <dsp:spPr>
        <a:xfrm>
          <a:off x="5665435" y="3497564"/>
          <a:ext cx="369508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3497564"/>
        <a:ext cx="3695086" cy="10295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150023" y="2757451"/>
          <a:ext cx="1686037" cy="59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595348"/>
              </a:lnTo>
              <a:lnTo>
                <a:pt x="1686037" y="59534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8340" y="3010424"/>
        <a:ext cx="89403" cy="89403"/>
      </dsp:txXfrm>
    </dsp:sp>
    <dsp:sp modelId="{082A771F-69AF-7C4C-86CB-DF1CD8CB6581}">
      <dsp:nvSpPr>
        <dsp:cNvPr id="0" name=""/>
        <dsp:cNvSpPr/>
      </dsp:nvSpPr>
      <dsp:spPr>
        <a:xfrm>
          <a:off x="2150023" y="2065866"/>
          <a:ext cx="1686037" cy="691584"/>
        </a:xfrm>
        <a:custGeom>
          <a:avLst/>
          <a:gdLst/>
          <a:ahLst/>
          <a:cxnLst/>
          <a:rect l="0" t="0" r="0" b="0"/>
          <a:pathLst>
            <a:path>
              <a:moveTo>
                <a:pt x="0" y="691584"/>
              </a:moveTo>
              <a:lnTo>
                <a:pt x="843018" y="691584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7482" y="2366099"/>
        <a:ext cx="91118" cy="91118"/>
      </dsp:txXfrm>
    </dsp:sp>
    <dsp:sp modelId="{7111AE39-B455-7C4D-91F4-9E37E3822D07}">
      <dsp:nvSpPr>
        <dsp:cNvPr id="0" name=""/>
        <dsp:cNvSpPr/>
      </dsp:nvSpPr>
      <dsp:spPr>
        <a:xfrm>
          <a:off x="448778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8778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836060" y="1551093"/>
          <a:ext cx="38880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6060" y="1551093"/>
        <a:ext cx="3888009" cy="1029546"/>
      </dsp:txXfrm>
    </dsp:sp>
    <dsp:sp modelId="{D3E2E567-EC04-E743-9B8C-985408EA1058}">
      <dsp:nvSpPr>
        <dsp:cNvPr id="0" name=""/>
        <dsp:cNvSpPr/>
      </dsp:nvSpPr>
      <dsp:spPr>
        <a:xfrm>
          <a:off x="3836060" y="2838026"/>
          <a:ext cx="38880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6060" y="2838026"/>
        <a:ext cx="3888009" cy="102954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2405571" y="2757451"/>
          <a:ext cx="1686037" cy="1882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1882282"/>
              </a:lnTo>
              <a:lnTo>
                <a:pt x="1686037" y="18822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3185415" y="3635417"/>
        <a:ext cx="126349" cy="126349"/>
      </dsp:txXfrm>
    </dsp:sp>
    <dsp:sp modelId="{A54B386A-44AF-B24D-BA0B-D72F652AA4DF}">
      <dsp:nvSpPr>
        <dsp:cNvPr id="0" name=""/>
        <dsp:cNvSpPr/>
      </dsp:nvSpPr>
      <dsp:spPr>
        <a:xfrm>
          <a:off x="2405571" y="2757451"/>
          <a:ext cx="1686037" cy="635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635110"/>
              </a:lnTo>
              <a:lnTo>
                <a:pt x="1686037" y="63511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203547" y="3029964"/>
        <a:ext cx="90084" cy="90084"/>
      </dsp:txXfrm>
    </dsp:sp>
    <dsp:sp modelId="{93180932-306E-E545-95F9-2A5635FDC9F1}">
      <dsp:nvSpPr>
        <dsp:cNvPr id="0" name=""/>
        <dsp:cNvSpPr/>
      </dsp:nvSpPr>
      <dsp:spPr>
        <a:xfrm>
          <a:off x="2405571" y="2065866"/>
          <a:ext cx="1686037" cy="691584"/>
        </a:xfrm>
        <a:custGeom>
          <a:avLst/>
          <a:gdLst/>
          <a:ahLst/>
          <a:cxnLst/>
          <a:rect l="0" t="0" r="0" b="0"/>
          <a:pathLst>
            <a:path>
              <a:moveTo>
                <a:pt x="0" y="691584"/>
              </a:moveTo>
              <a:lnTo>
                <a:pt x="843018" y="691584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03030" y="2366099"/>
        <a:ext cx="91118" cy="91118"/>
      </dsp:txXfrm>
    </dsp:sp>
    <dsp:sp modelId="{082A771F-69AF-7C4C-86CB-DF1CD8CB6581}">
      <dsp:nvSpPr>
        <dsp:cNvPr id="0" name=""/>
        <dsp:cNvSpPr/>
      </dsp:nvSpPr>
      <dsp:spPr>
        <a:xfrm>
          <a:off x="2405571" y="818694"/>
          <a:ext cx="1686037" cy="1938756"/>
        </a:xfrm>
        <a:custGeom>
          <a:avLst/>
          <a:gdLst/>
          <a:ahLst/>
          <a:cxnLst/>
          <a:rect l="0" t="0" r="0" b="0"/>
          <a:pathLst>
            <a:path>
              <a:moveTo>
                <a:pt x="0" y="1938756"/>
              </a:moveTo>
              <a:lnTo>
                <a:pt x="843018" y="1938756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4356" y="1723839"/>
        <a:ext cx="128466" cy="128466"/>
      </dsp:txXfrm>
    </dsp:sp>
    <dsp:sp modelId="{7111AE39-B455-7C4D-91F4-9E37E3822D07}">
      <dsp:nvSpPr>
        <dsp:cNvPr id="0" name=""/>
        <dsp:cNvSpPr/>
      </dsp:nvSpPr>
      <dsp:spPr>
        <a:xfrm>
          <a:off x="704326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04326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4091608" y="303921"/>
          <a:ext cx="3376811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303921"/>
        <a:ext cx="3376811" cy="1029546"/>
      </dsp:txXfrm>
    </dsp:sp>
    <dsp:sp modelId="{D3E2E567-EC04-E743-9B8C-985408EA1058}">
      <dsp:nvSpPr>
        <dsp:cNvPr id="0" name=""/>
        <dsp:cNvSpPr/>
      </dsp:nvSpPr>
      <dsp:spPr>
        <a:xfrm>
          <a:off x="4091608" y="1551093"/>
          <a:ext cx="3376811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1551093"/>
        <a:ext cx="3376811" cy="1029546"/>
      </dsp:txXfrm>
    </dsp:sp>
    <dsp:sp modelId="{C6F16587-CAE3-364D-9BA9-C41B94546B6B}">
      <dsp:nvSpPr>
        <dsp:cNvPr id="0" name=""/>
        <dsp:cNvSpPr/>
      </dsp:nvSpPr>
      <dsp:spPr>
        <a:xfrm>
          <a:off x="4091608" y="2877787"/>
          <a:ext cx="3376811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2877787"/>
        <a:ext cx="3376811" cy="1029546"/>
      </dsp:txXfrm>
    </dsp:sp>
    <dsp:sp modelId="{CA962C8C-BE59-9443-A34A-AF1C6EACD7D0}">
      <dsp:nvSpPr>
        <dsp:cNvPr id="0" name=""/>
        <dsp:cNvSpPr/>
      </dsp:nvSpPr>
      <dsp:spPr>
        <a:xfrm>
          <a:off x="4091608" y="4124960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4124960"/>
        <a:ext cx="3376913" cy="10295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06127"/>
          <a:ext cx="902754" cy="370295"/>
        </a:xfrm>
        <a:custGeom>
          <a:avLst/>
          <a:gdLst/>
          <a:ahLst/>
          <a:cxnLst/>
          <a:rect l="0" t="0" r="0" b="0"/>
          <a:pathLst>
            <a:path>
              <a:moveTo>
                <a:pt x="0" y="370295"/>
              </a:moveTo>
              <a:lnTo>
                <a:pt x="451377" y="370295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3906" y="1266880"/>
        <a:ext cx="48787" cy="48787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30501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30501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06127"/>
          <a:ext cx="902754" cy="370295"/>
        </a:xfrm>
        <a:custGeom>
          <a:avLst/>
          <a:gdLst/>
          <a:ahLst/>
          <a:cxnLst/>
          <a:rect l="0" t="0" r="0" b="0"/>
          <a:pathLst>
            <a:path>
              <a:moveTo>
                <a:pt x="0" y="370295"/>
              </a:moveTo>
              <a:lnTo>
                <a:pt x="451377" y="370295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3906" y="1266880"/>
        <a:ext cx="48787" cy="48787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30501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30501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06127"/>
          <a:ext cx="902754" cy="370295"/>
        </a:xfrm>
        <a:custGeom>
          <a:avLst/>
          <a:gdLst/>
          <a:ahLst/>
          <a:cxnLst/>
          <a:rect l="0" t="0" r="0" b="0"/>
          <a:pathLst>
            <a:path>
              <a:moveTo>
                <a:pt x="0" y="370295"/>
              </a:moveTo>
              <a:lnTo>
                <a:pt x="451377" y="370295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3906" y="1266880"/>
        <a:ext cx="48787" cy="48787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30501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30501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150023" y="2757451"/>
          <a:ext cx="1686037" cy="59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595348"/>
              </a:lnTo>
              <a:lnTo>
                <a:pt x="1686037" y="59534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8340" y="3010424"/>
        <a:ext cx="89403" cy="89403"/>
      </dsp:txXfrm>
    </dsp:sp>
    <dsp:sp modelId="{082A771F-69AF-7C4C-86CB-DF1CD8CB6581}">
      <dsp:nvSpPr>
        <dsp:cNvPr id="0" name=""/>
        <dsp:cNvSpPr/>
      </dsp:nvSpPr>
      <dsp:spPr>
        <a:xfrm>
          <a:off x="2150023" y="2065866"/>
          <a:ext cx="1686037" cy="691584"/>
        </a:xfrm>
        <a:custGeom>
          <a:avLst/>
          <a:gdLst/>
          <a:ahLst/>
          <a:cxnLst/>
          <a:rect l="0" t="0" r="0" b="0"/>
          <a:pathLst>
            <a:path>
              <a:moveTo>
                <a:pt x="0" y="691584"/>
              </a:moveTo>
              <a:lnTo>
                <a:pt x="843018" y="691584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7482" y="2366099"/>
        <a:ext cx="91118" cy="91118"/>
      </dsp:txXfrm>
    </dsp:sp>
    <dsp:sp modelId="{7111AE39-B455-7C4D-91F4-9E37E3822D07}">
      <dsp:nvSpPr>
        <dsp:cNvPr id="0" name=""/>
        <dsp:cNvSpPr/>
      </dsp:nvSpPr>
      <dsp:spPr>
        <a:xfrm>
          <a:off x="448778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8778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836060" y="1551093"/>
          <a:ext cx="38880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2000" b="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2000" b="0" kern="120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6060" y="1551093"/>
        <a:ext cx="3888009" cy="1029546"/>
      </dsp:txXfrm>
    </dsp:sp>
    <dsp:sp modelId="{D3E2E567-EC04-E743-9B8C-985408EA1058}">
      <dsp:nvSpPr>
        <dsp:cNvPr id="0" name=""/>
        <dsp:cNvSpPr/>
      </dsp:nvSpPr>
      <dsp:spPr>
        <a:xfrm>
          <a:off x="3836060" y="2838026"/>
          <a:ext cx="38880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36060" y="2838026"/>
        <a:ext cx="3888009" cy="102954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1096922" y="1476422"/>
          <a:ext cx="902754" cy="100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1007830"/>
              </a:lnTo>
              <a:lnTo>
                <a:pt x="902754" y="10078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14474" y="1946511"/>
        <a:ext cx="67651" cy="67651"/>
      </dsp:txXfrm>
    </dsp:sp>
    <dsp:sp modelId="{A54B386A-44AF-B24D-BA0B-D72F652AA4DF}">
      <dsp:nvSpPr>
        <dsp:cNvPr id="0" name=""/>
        <dsp:cNvSpPr/>
      </dsp:nvSpPr>
      <dsp:spPr>
        <a:xfrm>
          <a:off x="1096922" y="1476422"/>
          <a:ext cx="902754" cy="340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1377" y="0"/>
              </a:lnTo>
              <a:lnTo>
                <a:pt x="451377" y="340056"/>
              </a:lnTo>
              <a:lnTo>
                <a:pt x="902754" y="34005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/>
        </a:p>
      </dsp:txBody>
      <dsp:txXfrm>
        <a:off x="1524182" y="1622333"/>
        <a:ext cx="48233" cy="48233"/>
      </dsp:txXfrm>
    </dsp:sp>
    <dsp:sp modelId="{93180932-306E-E545-95F9-2A5635FDC9F1}">
      <dsp:nvSpPr>
        <dsp:cNvPr id="0" name=""/>
        <dsp:cNvSpPr/>
      </dsp:nvSpPr>
      <dsp:spPr>
        <a:xfrm>
          <a:off x="1096922" y="1126854"/>
          <a:ext cx="902754" cy="349568"/>
        </a:xfrm>
        <a:custGeom>
          <a:avLst/>
          <a:gdLst/>
          <a:ahLst/>
          <a:cxnLst/>
          <a:rect l="0" t="0" r="0" b="0"/>
          <a:pathLst>
            <a:path>
              <a:moveTo>
                <a:pt x="0" y="349568"/>
              </a:moveTo>
              <a:lnTo>
                <a:pt x="451377" y="3495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4098" y="1277436"/>
        <a:ext cx="48403" cy="48403"/>
      </dsp:txXfrm>
    </dsp:sp>
    <dsp:sp modelId="{082A771F-69AF-7C4C-86CB-DF1CD8CB6581}">
      <dsp:nvSpPr>
        <dsp:cNvPr id="0" name=""/>
        <dsp:cNvSpPr/>
      </dsp:nvSpPr>
      <dsp:spPr>
        <a:xfrm>
          <a:off x="1096922" y="438353"/>
          <a:ext cx="902754" cy="1038068"/>
        </a:xfrm>
        <a:custGeom>
          <a:avLst/>
          <a:gdLst/>
          <a:ahLst/>
          <a:cxnLst/>
          <a:rect l="0" t="0" r="0" b="0"/>
          <a:pathLst>
            <a:path>
              <a:moveTo>
                <a:pt x="0" y="1038068"/>
              </a:moveTo>
              <a:lnTo>
                <a:pt x="451377" y="1038068"/>
              </a:lnTo>
              <a:lnTo>
                <a:pt x="451377" y="0"/>
              </a:lnTo>
              <a:lnTo>
                <a:pt x="90275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3907" y="922995"/>
        <a:ext cx="68785" cy="68785"/>
      </dsp:txXfrm>
    </dsp:sp>
    <dsp:sp modelId="{7111AE39-B455-7C4D-91F4-9E37E3822D07}">
      <dsp:nvSpPr>
        <dsp:cNvPr id="0" name=""/>
        <dsp:cNvSpPr/>
      </dsp:nvSpPr>
      <dsp:spPr>
        <a:xfrm>
          <a:off x="186024" y="1200797"/>
          <a:ext cx="1270544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6024" y="1200797"/>
        <a:ext cx="1270544" cy="551250"/>
      </dsp:txXfrm>
    </dsp:sp>
    <dsp:sp modelId="{C852AF5D-E3CA-F844-B775-08DD6E6FB940}">
      <dsp:nvSpPr>
        <dsp:cNvPr id="0" name=""/>
        <dsp:cNvSpPr/>
      </dsp:nvSpPr>
      <dsp:spPr>
        <a:xfrm>
          <a:off x="1999677" y="1627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12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62728"/>
        <a:ext cx="1808046" cy="551250"/>
      </dsp:txXfrm>
    </dsp:sp>
    <dsp:sp modelId="{D3E2E567-EC04-E743-9B8C-985408EA1058}">
      <dsp:nvSpPr>
        <dsp:cNvPr id="0" name=""/>
        <dsp:cNvSpPr/>
      </dsp:nvSpPr>
      <dsp:spPr>
        <a:xfrm>
          <a:off x="1999677" y="851228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851228"/>
        <a:ext cx="1808046" cy="551250"/>
      </dsp:txXfrm>
    </dsp:sp>
    <dsp:sp modelId="{C6F16587-CAE3-364D-9BA9-C41B94546B6B}">
      <dsp:nvSpPr>
        <dsp:cNvPr id="0" name=""/>
        <dsp:cNvSpPr/>
      </dsp:nvSpPr>
      <dsp:spPr>
        <a:xfrm>
          <a:off x="1999677" y="1540854"/>
          <a:ext cx="1808046" cy="551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1540854"/>
        <a:ext cx="1808046" cy="551250"/>
      </dsp:txXfrm>
    </dsp:sp>
    <dsp:sp modelId="{CA962C8C-BE59-9443-A34A-AF1C6EACD7D0}">
      <dsp:nvSpPr>
        <dsp:cNvPr id="0" name=""/>
        <dsp:cNvSpPr/>
      </dsp:nvSpPr>
      <dsp:spPr>
        <a:xfrm>
          <a:off x="1999677" y="2208627"/>
          <a:ext cx="1808100" cy="551250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12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9677" y="2208627"/>
        <a:ext cx="1808100" cy="55125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27388" y="2757451"/>
          <a:ext cx="3438047" cy="1254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9023" y="0"/>
              </a:lnTo>
              <a:lnTo>
                <a:pt x="1719023" y="1254886"/>
              </a:lnTo>
              <a:lnTo>
                <a:pt x="3438047" y="125488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54914" y="3293397"/>
        <a:ext cx="182995" cy="182995"/>
      </dsp:txXfrm>
    </dsp:sp>
    <dsp:sp modelId="{93180932-306E-E545-95F9-2A5635FDC9F1}">
      <dsp:nvSpPr>
        <dsp:cNvPr id="0" name=""/>
        <dsp:cNvSpPr/>
      </dsp:nvSpPr>
      <dsp:spPr>
        <a:xfrm>
          <a:off x="2227388" y="2679684"/>
          <a:ext cx="34380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7766"/>
              </a:moveTo>
              <a:lnTo>
                <a:pt x="1719023" y="77766"/>
              </a:lnTo>
              <a:lnTo>
                <a:pt x="1719023" y="45720"/>
              </a:lnTo>
              <a:lnTo>
                <a:pt x="343804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60457" y="2639449"/>
        <a:ext cx="171909" cy="171909"/>
      </dsp:txXfrm>
    </dsp:sp>
    <dsp:sp modelId="{082A771F-69AF-7C4C-86CB-DF1CD8CB6581}">
      <dsp:nvSpPr>
        <dsp:cNvPr id="0" name=""/>
        <dsp:cNvSpPr/>
      </dsp:nvSpPr>
      <dsp:spPr>
        <a:xfrm>
          <a:off x="2227388" y="1470613"/>
          <a:ext cx="3438047" cy="1286837"/>
        </a:xfrm>
        <a:custGeom>
          <a:avLst/>
          <a:gdLst/>
          <a:ahLst/>
          <a:cxnLst/>
          <a:rect l="0" t="0" r="0" b="0"/>
          <a:pathLst>
            <a:path>
              <a:moveTo>
                <a:pt x="0" y="1286837"/>
              </a:moveTo>
              <a:lnTo>
                <a:pt x="1719023" y="1286837"/>
              </a:lnTo>
              <a:lnTo>
                <a:pt x="1719023" y="0"/>
              </a:lnTo>
              <a:lnTo>
                <a:pt x="343804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54637" y="2022257"/>
        <a:ext cx="183549" cy="183549"/>
      </dsp:txXfrm>
    </dsp:sp>
    <dsp:sp modelId="{7111AE39-B455-7C4D-91F4-9E37E3822D07}">
      <dsp:nvSpPr>
        <dsp:cNvPr id="0" name=""/>
        <dsp:cNvSpPr/>
      </dsp:nvSpPr>
      <dsp:spPr>
        <a:xfrm>
          <a:off x="124295" y="2242677"/>
          <a:ext cx="317663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第九章 垄断市场中的企业决策析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295" y="2242677"/>
        <a:ext cx="3176639" cy="1029546"/>
      </dsp:txXfrm>
    </dsp:sp>
    <dsp:sp modelId="{C852AF5D-E3CA-F844-B775-08DD6E6FB940}">
      <dsp:nvSpPr>
        <dsp:cNvPr id="0" name=""/>
        <dsp:cNvSpPr/>
      </dsp:nvSpPr>
      <dsp:spPr>
        <a:xfrm>
          <a:off x="5665435" y="955840"/>
          <a:ext cx="369508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955840"/>
        <a:ext cx="3695086" cy="1029546"/>
      </dsp:txXfrm>
    </dsp:sp>
    <dsp:sp modelId="{D3E2E567-EC04-E743-9B8C-985408EA1058}">
      <dsp:nvSpPr>
        <dsp:cNvPr id="0" name=""/>
        <dsp:cNvSpPr/>
      </dsp:nvSpPr>
      <dsp:spPr>
        <a:xfrm>
          <a:off x="5665435" y="2210631"/>
          <a:ext cx="3733278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垄断市场中的企业决策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2210631"/>
        <a:ext cx="3733278" cy="1029546"/>
      </dsp:txXfrm>
    </dsp:sp>
    <dsp:sp modelId="{1C998B4A-F8C8-5D49-862A-38B9C7611407}">
      <dsp:nvSpPr>
        <dsp:cNvPr id="0" name=""/>
        <dsp:cNvSpPr/>
      </dsp:nvSpPr>
      <dsp:spPr>
        <a:xfrm>
          <a:off x="5665435" y="3497564"/>
          <a:ext cx="369508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2000" b="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2000" b="0" kern="120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3497564"/>
        <a:ext cx="3695086" cy="102954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227388" y="2757451"/>
          <a:ext cx="3438047" cy="611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19023" y="0"/>
              </a:lnTo>
              <a:lnTo>
                <a:pt x="1719023" y="611420"/>
              </a:lnTo>
              <a:lnTo>
                <a:pt x="3438047" y="6114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59112" y="2975861"/>
        <a:ext cx="174599" cy="174599"/>
      </dsp:txXfrm>
    </dsp:sp>
    <dsp:sp modelId="{082A771F-69AF-7C4C-86CB-DF1CD8CB6581}">
      <dsp:nvSpPr>
        <dsp:cNvPr id="0" name=""/>
        <dsp:cNvSpPr/>
      </dsp:nvSpPr>
      <dsp:spPr>
        <a:xfrm>
          <a:off x="2227388" y="2114080"/>
          <a:ext cx="3438047" cy="643370"/>
        </a:xfrm>
        <a:custGeom>
          <a:avLst/>
          <a:gdLst/>
          <a:ahLst/>
          <a:cxnLst/>
          <a:rect l="0" t="0" r="0" b="0"/>
          <a:pathLst>
            <a:path>
              <a:moveTo>
                <a:pt x="0" y="643370"/>
              </a:moveTo>
              <a:lnTo>
                <a:pt x="1719023" y="643370"/>
              </a:lnTo>
              <a:lnTo>
                <a:pt x="1719023" y="0"/>
              </a:lnTo>
              <a:lnTo>
                <a:pt x="343804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858969" y="2348322"/>
        <a:ext cx="174886" cy="174886"/>
      </dsp:txXfrm>
    </dsp:sp>
    <dsp:sp modelId="{7111AE39-B455-7C4D-91F4-9E37E3822D07}">
      <dsp:nvSpPr>
        <dsp:cNvPr id="0" name=""/>
        <dsp:cNvSpPr/>
      </dsp:nvSpPr>
      <dsp:spPr>
        <a:xfrm>
          <a:off x="124295" y="2242677"/>
          <a:ext cx="317663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295" y="2242677"/>
        <a:ext cx="3176639" cy="1029546"/>
      </dsp:txXfrm>
    </dsp:sp>
    <dsp:sp modelId="{C852AF5D-E3CA-F844-B775-08DD6E6FB940}">
      <dsp:nvSpPr>
        <dsp:cNvPr id="0" name=""/>
        <dsp:cNvSpPr/>
      </dsp:nvSpPr>
      <dsp:spPr>
        <a:xfrm>
          <a:off x="5665435" y="1599307"/>
          <a:ext cx="369508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1599307"/>
        <a:ext cx="3695086" cy="1029546"/>
      </dsp:txXfrm>
    </dsp:sp>
    <dsp:sp modelId="{D3E2E567-EC04-E743-9B8C-985408EA1058}">
      <dsp:nvSpPr>
        <dsp:cNvPr id="0" name=""/>
        <dsp:cNvSpPr/>
      </dsp:nvSpPr>
      <dsp:spPr>
        <a:xfrm>
          <a:off x="5665435" y="2854098"/>
          <a:ext cx="3733278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65435" y="2854098"/>
        <a:ext cx="3733278" cy="102954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43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43202"/>
              </a:lnTo>
              <a:lnTo>
                <a:pt x="1367538" y="24320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71" y="1185804"/>
        <a:ext cx="69449" cy="69449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7370"/>
          <a:ext cx="1484971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7370"/>
        <a:ext cx="1484971" cy="40951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39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39430"/>
              </a:lnTo>
              <a:lnTo>
                <a:pt x="1367538" y="2394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88" y="1183934"/>
        <a:ext cx="69416" cy="69416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3599"/>
          <a:ext cx="1484971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3599"/>
        <a:ext cx="1484971" cy="40951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39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39430"/>
              </a:lnTo>
              <a:lnTo>
                <a:pt x="1367538" y="2394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88" y="1183934"/>
        <a:ext cx="69416" cy="69416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3599"/>
          <a:ext cx="1484971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3599"/>
        <a:ext cx="1484971" cy="40951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89627" y="1098928"/>
          <a:ext cx="1367538" cy="239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3769" y="0"/>
              </a:lnTo>
              <a:lnTo>
                <a:pt x="683769" y="239430"/>
              </a:lnTo>
              <a:lnTo>
                <a:pt x="1367538" y="23943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88" y="1183934"/>
        <a:ext cx="69416" cy="69416"/>
      </dsp:txXfrm>
    </dsp:sp>
    <dsp:sp modelId="{082A771F-69AF-7C4C-86CB-DF1CD8CB6581}">
      <dsp:nvSpPr>
        <dsp:cNvPr id="0" name=""/>
        <dsp:cNvSpPr/>
      </dsp:nvSpPr>
      <dsp:spPr>
        <a:xfrm>
          <a:off x="1189627" y="843017"/>
          <a:ext cx="1367538" cy="255910"/>
        </a:xfrm>
        <a:custGeom>
          <a:avLst/>
          <a:gdLst/>
          <a:ahLst/>
          <a:cxnLst/>
          <a:rect l="0" t="0" r="0" b="0"/>
          <a:pathLst>
            <a:path>
              <a:moveTo>
                <a:pt x="0" y="255910"/>
              </a:moveTo>
              <a:lnTo>
                <a:pt x="683769" y="255910"/>
              </a:lnTo>
              <a:lnTo>
                <a:pt x="683769" y="0"/>
              </a:lnTo>
              <a:lnTo>
                <a:pt x="136753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38614" y="936190"/>
        <a:ext cx="69563" cy="69563"/>
      </dsp:txXfrm>
    </dsp:sp>
    <dsp:sp modelId="{7111AE39-B455-7C4D-91F4-9E37E3822D07}">
      <dsp:nvSpPr>
        <dsp:cNvPr id="0" name=""/>
        <dsp:cNvSpPr/>
      </dsp:nvSpPr>
      <dsp:spPr>
        <a:xfrm>
          <a:off x="353088" y="894168"/>
          <a:ext cx="1263558" cy="40951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088" y="894168"/>
        <a:ext cx="1263558" cy="409518"/>
      </dsp:txXfrm>
    </dsp:sp>
    <dsp:sp modelId="{C852AF5D-E3CA-F844-B775-08DD6E6FB940}">
      <dsp:nvSpPr>
        <dsp:cNvPr id="0" name=""/>
        <dsp:cNvSpPr/>
      </dsp:nvSpPr>
      <dsp:spPr>
        <a:xfrm>
          <a:off x="2557165" y="638257"/>
          <a:ext cx="1469779" cy="409518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9.3.1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垄断与低效率</a:t>
          </a:r>
          <a:endParaRPr lang="zh-CN" altLang="en-US" sz="105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638257"/>
        <a:ext cx="1469779" cy="409518"/>
      </dsp:txXfrm>
    </dsp:sp>
    <dsp:sp modelId="{D3E2E567-EC04-E743-9B8C-985408EA1058}">
      <dsp:nvSpPr>
        <dsp:cNvPr id="0" name=""/>
        <dsp:cNvSpPr/>
      </dsp:nvSpPr>
      <dsp:spPr>
        <a:xfrm>
          <a:off x="2557165" y="1133599"/>
          <a:ext cx="1484971" cy="409518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9.3.2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 政府对垄断的管制</a:t>
          </a:r>
          <a:endParaRPr lang="zh-CN" altLang="en-US" sz="105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57165" y="1133599"/>
        <a:ext cx="1484971" cy="40951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DCDF6-EAB3-6C44-92B8-743A7FAA6F68}">
      <dsp:nvSpPr>
        <dsp:cNvPr id="0" name=""/>
        <dsp:cNvSpPr/>
      </dsp:nvSpPr>
      <dsp:spPr>
        <a:xfrm>
          <a:off x="2405571" y="2757451"/>
          <a:ext cx="1686037" cy="1882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1882282"/>
              </a:lnTo>
              <a:lnTo>
                <a:pt x="1686037" y="188228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3185415" y="3635417"/>
        <a:ext cx="126349" cy="126349"/>
      </dsp:txXfrm>
    </dsp:sp>
    <dsp:sp modelId="{A54B386A-44AF-B24D-BA0B-D72F652AA4DF}">
      <dsp:nvSpPr>
        <dsp:cNvPr id="0" name=""/>
        <dsp:cNvSpPr/>
      </dsp:nvSpPr>
      <dsp:spPr>
        <a:xfrm>
          <a:off x="2405571" y="2757451"/>
          <a:ext cx="1686037" cy="635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635110"/>
              </a:lnTo>
              <a:lnTo>
                <a:pt x="1686037" y="63511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3203547" y="3029964"/>
        <a:ext cx="90084" cy="90084"/>
      </dsp:txXfrm>
    </dsp:sp>
    <dsp:sp modelId="{93180932-306E-E545-95F9-2A5635FDC9F1}">
      <dsp:nvSpPr>
        <dsp:cNvPr id="0" name=""/>
        <dsp:cNvSpPr/>
      </dsp:nvSpPr>
      <dsp:spPr>
        <a:xfrm>
          <a:off x="2405571" y="2065866"/>
          <a:ext cx="1686037" cy="691584"/>
        </a:xfrm>
        <a:custGeom>
          <a:avLst/>
          <a:gdLst/>
          <a:ahLst/>
          <a:cxnLst/>
          <a:rect l="0" t="0" r="0" b="0"/>
          <a:pathLst>
            <a:path>
              <a:moveTo>
                <a:pt x="0" y="691584"/>
              </a:moveTo>
              <a:lnTo>
                <a:pt x="843018" y="691584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03030" y="2366099"/>
        <a:ext cx="91118" cy="91118"/>
      </dsp:txXfrm>
    </dsp:sp>
    <dsp:sp modelId="{082A771F-69AF-7C4C-86CB-DF1CD8CB6581}">
      <dsp:nvSpPr>
        <dsp:cNvPr id="0" name=""/>
        <dsp:cNvSpPr/>
      </dsp:nvSpPr>
      <dsp:spPr>
        <a:xfrm>
          <a:off x="2405571" y="818694"/>
          <a:ext cx="1686037" cy="1938756"/>
        </a:xfrm>
        <a:custGeom>
          <a:avLst/>
          <a:gdLst/>
          <a:ahLst/>
          <a:cxnLst/>
          <a:rect l="0" t="0" r="0" b="0"/>
          <a:pathLst>
            <a:path>
              <a:moveTo>
                <a:pt x="0" y="1938756"/>
              </a:moveTo>
              <a:lnTo>
                <a:pt x="843018" y="1938756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4356" y="1723839"/>
        <a:ext cx="128466" cy="128466"/>
      </dsp:txXfrm>
    </dsp:sp>
    <dsp:sp modelId="{7111AE39-B455-7C4D-91F4-9E37E3822D07}">
      <dsp:nvSpPr>
        <dsp:cNvPr id="0" name=""/>
        <dsp:cNvSpPr/>
      </dsp:nvSpPr>
      <dsp:spPr>
        <a:xfrm>
          <a:off x="704326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垄断市场中的企业决策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04326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4091608" y="303921"/>
          <a:ext cx="3376811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9.2.1</a:t>
          </a:r>
          <a:r>
            <a:rPr lang="zh-CN" altLang="en-US" sz="20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企业短期决策</a:t>
          </a:r>
          <a:endParaRPr lang="zh-CN" altLang="en-US" sz="20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303921"/>
        <a:ext cx="3376811" cy="1029546"/>
      </dsp:txXfrm>
    </dsp:sp>
    <dsp:sp modelId="{D3E2E567-EC04-E743-9B8C-985408EA1058}">
      <dsp:nvSpPr>
        <dsp:cNvPr id="0" name=""/>
        <dsp:cNvSpPr/>
      </dsp:nvSpPr>
      <dsp:spPr>
        <a:xfrm>
          <a:off x="4091608" y="1551093"/>
          <a:ext cx="3376811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9.2.2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1551093"/>
        <a:ext cx="3376811" cy="1029546"/>
      </dsp:txXfrm>
    </dsp:sp>
    <dsp:sp modelId="{C6F16587-CAE3-364D-9BA9-C41B94546B6B}">
      <dsp:nvSpPr>
        <dsp:cNvPr id="0" name=""/>
        <dsp:cNvSpPr/>
      </dsp:nvSpPr>
      <dsp:spPr>
        <a:xfrm>
          <a:off x="4091608" y="2877787"/>
          <a:ext cx="3376811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9.2.3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垄断企业的供给曲线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2877787"/>
        <a:ext cx="3376811" cy="1029546"/>
      </dsp:txXfrm>
    </dsp:sp>
    <dsp:sp modelId="{CA962C8C-BE59-9443-A34A-AF1C6EACD7D0}">
      <dsp:nvSpPr>
        <dsp:cNvPr id="0" name=""/>
        <dsp:cNvSpPr/>
      </dsp:nvSpPr>
      <dsp:spPr>
        <a:xfrm>
          <a:off x="4091608" y="4124960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9.2.4</a:t>
          </a:r>
          <a:r>
            <a:rPr lang="zh-CN" altLang="en-US" sz="20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垄断企业的竞争战略</a:t>
          </a:r>
          <a:endParaRPr lang="zh-CN" altLang="en-US" sz="20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1608" y="4124960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88129" y="2757451"/>
          <a:ext cx="3245158" cy="1190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2579" y="0"/>
              </a:lnTo>
              <a:lnTo>
                <a:pt x="1622579" y="1190591"/>
              </a:lnTo>
              <a:lnTo>
                <a:pt x="3245158" y="11905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24291" y="3266330"/>
        <a:ext cx="172833" cy="172833"/>
      </dsp:txXfrm>
    </dsp:sp>
    <dsp:sp modelId="{93180932-306E-E545-95F9-2A5635FDC9F1}">
      <dsp:nvSpPr>
        <dsp:cNvPr id="0" name=""/>
        <dsp:cNvSpPr/>
      </dsp:nvSpPr>
      <dsp:spPr>
        <a:xfrm>
          <a:off x="2388129" y="2661109"/>
          <a:ext cx="3245158" cy="96341"/>
        </a:xfrm>
        <a:custGeom>
          <a:avLst/>
          <a:gdLst/>
          <a:ahLst/>
          <a:cxnLst/>
          <a:rect l="0" t="0" r="0" b="0"/>
          <a:pathLst>
            <a:path>
              <a:moveTo>
                <a:pt x="0" y="96341"/>
              </a:moveTo>
              <a:lnTo>
                <a:pt x="1622579" y="96341"/>
              </a:lnTo>
              <a:lnTo>
                <a:pt x="1622579" y="0"/>
              </a:lnTo>
              <a:lnTo>
                <a:pt x="324515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29543" y="2628115"/>
        <a:ext cx="162329" cy="162329"/>
      </dsp:txXfrm>
    </dsp:sp>
    <dsp:sp modelId="{082A771F-69AF-7C4C-86CB-DF1CD8CB6581}">
      <dsp:nvSpPr>
        <dsp:cNvPr id="0" name=""/>
        <dsp:cNvSpPr/>
      </dsp:nvSpPr>
      <dsp:spPr>
        <a:xfrm>
          <a:off x="2388129" y="1374176"/>
          <a:ext cx="3245158" cy="1383275"/>
        </a:xfrm>
        <a:custGeom>
          <a:avLst/>
          <a:gdLst/>
          <a:ahLst/>
          <a:cxnLst/>
          <a:rect l="0" t="0" r="0" b="0"/>
          <a:pathLst>
            <a:path>
              <a:moveTo>
                <a:pt x="0" y="1383275"/>
              </a:moveTo>
              <a:lnTo>
                <a:pt x="1622579" y="1383275"/>
              </a:lnTo>
              <a:lnTo>
                <a:pt x="1622579" y="0"/>
              </a:lnTo>
              <a:lnTo>
                <a:pt x="324515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22516" y="1977621"/>
        <a:ext cx="176383" cy="176383"/>
      </dsp:txXfrm>
    </dsp:sp>
    <dsp:sp modelId="{7111AE39-B455-7C4D-91F4-9E37E3822D07}">
      <dsp:nvSpPr>
        <dsp:cNvPr id="0" name=""/>
        <dsp:cNvSpPr/>
      </dsp:nvSpPr>
      <dsp:spPr>
        <a:xfrm>
          <a:off x="365422" y="2242677"/>
          <a:ext cx="3015867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第十章 垄断竞争市场中的企业决策</a:t>
          </a:r>
          <a:endParaRPr lang="zh-CN" altLang="en-US" sz="24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422" y="2242677"/>
        <a:ext cx="3015867" cy="1029546"/>
      </dsp:txXfrm>
    </dsp:sp>
    <dsp:sp modelId="{C852AF5D-E3CA-F844-B775-08DD6E6FB940}">
      <dsp:nvSpPr>
        <dsp:cNvPr id="0" name=""/>
        <dsp:cNvSpPr/>
      </dsp:nvSpPr>
      <dsp:spPr>
        <a:xfrm>
          <a:off x="5633287" y="859402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24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33287" y="859402"/>
        <a:ext cx="3376913" cy="1029546"/>
      </dsp:txXfrm>
    </dsp:sp>
    <dsp:sp modelId="{D3E2E567-EC04-E743-9B8C-985408EA1058}">
      <dsp:nvSpPr>
        <dsp:cNvPr id="0" name=""/>
        <dsp:cNvSpPr/>
      </dsp:nvSpPr>
      <dsp:spPr>
        <a:xfrm>
          <a:off x="5633287" y="2146336"/>
          <a:ext cx="341179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垄断竞争市场中的企业决策</a:t>
          </a:r>
          <a:endParaRPr lang="zh-CN" altLang="en-US" sz="24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33287" y="2146336"/>
        <a:ext cx="3411796" cy="1029546"/>
      </dsp:txXfrm>
    </dsp:sp>
    <dsp:sp modelId="{1C998B4A-F8C8-5D49-862A-38B9C7611407}">
      <dsp:nvSpPr>
        <dsp:cNvPr id="0" name=""/>
        <dsp:cNvSpPr/>
      </dsp:nvSpPr>
      <dsp:spPr>
        <a:xfrm>
          <a:off x="5633287" y="3433269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10.3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对垄断竞争市场的评价</a:t>
          </a:r>
          <a:endParaRPr lang="zh-CN" altLang="en-US" sz="24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33287" y="3433269"/>
        <a:ext cx="3376913" cy="102954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049766" y="2757451"/>
          <a:ext cx="2394573" cy="6274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97286" y="0"/>
              </a:lnTo>
              <a:lnTo>
                <a:pt x="1197286" y="627460"/>
              </a:lnTo>
              <a:lnTo>
                <a:pt x="2394573" y="62746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5167" y="3009296"/>
        <a:ext cx="123770" cy="123770"/>
      </dsp:txXfrm>
    </dsp:sp>
    <dsp:sp modelId="{082A771F-69AF-7C4C-86CB-DF1CD8CB6581}">
      <dsp:nvSpPr>
        <dsp:cNvPr id="0" name=""/>
        <dsp:cNvSpPr/>
      </dsp:nvSpPr>
      <dsp:spPr>
        <a:xfrm>
          <a:off x="2049766" y="2097978"/>
          <a:ext cx="2394573" cy="659472"/>
        </a:xfrm>
        <a:custGeom>
          <a:avLst/>
          <a:gdLst/>
          <a:ahLst/>
          <a:cxnLst/>
          <a:rect l="0" t="0" r="0" b="0"/>
          <a:pathLst>
            <a:path>
              <a:moveTo>
                <a:pt x="0" y="659472"/>
              </a:moveTo>
              <a:lnTo>
                <a:pt x="1197286" y="659472"/>
              </a:lnTo>
              <a:lnTo>
                <a:pt x="1197286" y="0"/>
              </a:lnTo>
              <a:lnTo>
                <a:pt x="239457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4960" y="2365621"/>
        <a:ext cx="124186" cy="124186"/>
      </dsp:txXfrm>
    </dsp:sp>
    <dsp:sp modelId="{7111AE39-B455-7C4D-91F4-9E37E3822D07}">
      <dsp:nvSpPr>
        <dsp:cNvPr id="0" name=""/>
        <dsp:cNvSpPr/>
      </dsp:nvSpPr>
      <dsp:spPr>
        <a:xfrm>
          <a:off x="0" y="2159778"/>
          <a:ext cx="2904188" cy="1195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2159778"/>
        <a:ext cx="2904188" cy="1195344"/>
      </dsp:txXfrm>
    </dsp:sp>
    <dsp:sp modelId="{C852AF5D-E3CA-F844-B775-08DD6E6FB940}">
      <dsp:nvSpPr>
        <dsp:cNvPr id="0" name=""/>
        <dsp:cNvSpPr/>
      </dsp:nvSpPr>
      <dsp:spPr>
        <a:xfrm>
          <a:off x="4444339" y="1583204"/>
          <a:ext cx="5342040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24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24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44339" y="1583204"/>
        <a:ext cx="5342040" cy="1029546"/>
      </dsp:txXfrm>
    </dsp:sp>
    <dsp:sp modelId="{D3E2E567-EC04-E743-9B8C-985408EA1058}">
      <dsp:nvSpPr>
        <dsp:cNvPr id="0" name=""/>
        <dsp:cNvSpPr/>
      </dsp:nvSpPr>
      <dsp:spPr>
        <a:xfrm>
          <a:off x="4444339" y="2870138"/>
          <a:ext cx="5342040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444339" y="2870138"/>
        <a:ext cx="5342040" cy="1029546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864028" y="1087349"/>
          <a:ext cx="805894" cy="18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47" y="0"/>
              </a:lnTo>
              <a:lnTo>
                <a:pt x="402947" y="186228"/>
              </a:lnTo>
              <a:lnTo>
                <a:pt x="805894" y="1862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6297" y="1159785"/>
        <a:ext cx="41356" cy="41356"/>
      </dsp:txXfrm>
    </dsp:sp>
    <dsp:sp modelId="{082A771F-69AF-7C4C-86CB-DF1CD8CB6581}">
      <dsp:nvSpPr>
        <dsp:cNvPr id="0" name=""/>
        <dsp:cNvSpPr/>
      </dsp:nvSpPr>
      <dsp:spPr>
        <a:xfrm>
          <a:off x="864028" y="790124"/>
          <a:ext cx="805894" cy="297225"/>
        </a:xfrm>
        <a:custGeom>
          <a:avLst/>
          <a:gdLst/>
          <a:ahLst/>
          <a:cxnLst/>
          <a:rect l="0" t="0" r="0" b="0"/>
          <a:pathLst>
            <a:path>
              <a:moveTo>
                <a:pt x="0" y="297225"/>
              </a:moveTo>
              <a:lnTo>
                <a:pt x="402947" y="297225"/>
              </a:lnTo>
              <a:lnTo>
                <a:pt x="402947" y="0"/>
              </a:lnTo>
              <a:lnTo>
                <a:pt x="80589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5501" y="917262"/>
        <a:ext cx="42947" cy="42947"/>
      </dsp:txXfrm>
    </dsp:sp>
    <dsp:sp modelId="{7111AE39-B455-7C4D-91F4-9E37E3822D07}">
      <dsp:nvSpPr>
        <dsp:cNvPr id="0" name=""/>
        <dsp:cNvSpPr/>
      </dsp:nvSpPr>
      <dsp:spPr>
        <a:xfrm>
          <a:off x="0" y="768819"/>
          <a:ext cx="1090997" cy="6370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768819"/>
        <a:ext cx="1090997" cy="637060"/>
      </dsp:txXfrm>
    </dsp:sp>
    <dsp:sp modelId="{C852AF5D-E3CA-F844-B775-08DD6E6FB940}">
      <dsp:nvSpPr>
        <dsp:cNvPr id="0" name=""/>
        <dsp:cNvSpPr/>
      </dsp:nvSpPr>
      <dsp:spPr>
        <a:xfrm>
          <a:off x="1669922" y="596742"/>
          <a:ext cx="1682876" cy="38676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596742"/>
        <a:ext cx="1682876" cy="386762"/>
      </dsp:txXfrm>
    </dsp:sp>
    <dsp:sp modelId="{D3E2E567-EC04-E743-9B8C-985408EA1058}">
      <dsp:nvSpPr>
        <dsp:cNvPr id="0" name=""/>
        <dsp:cNvSpPr/>
      </dsp:nvSpPr>
      <dsp:spPr>
        <a:xfrm>
          <a:off x="1669922" y="1080196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1080196"/>
        <a:ext cx="1682876" cy="386762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864028" y="1087349"/>
          <a:ext cx="805894" cy="18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47" y="0"/>
              </a:lnTo>
              <a:lnTo>
                <a:pt x="402947" y="186228"/>
              </a:lnTo>
              <a:lnTo>
                <a:pt x="805894" y="1862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6297" y="1159785"/>
        <a:ext cx="41356" cy="41356"/>
      </dsp:txXfrm>
    </dsp:sp>
    <dsp:sp modelId="{082A771F-69AF-7C4C-86CB-DF1CD8CB6581}">
      <dsp:nvSpPr>
        <dsp:cNvPr id="0" name=""/>
        <dsp:cNvSpPr/>
      </dsp:nvSpPr>
      <dsp:spPr>
        <a:xfrm>
          <a:off x="864028" y="790124"/>
          <a:ext cx="805894" cy="297225"/>
        </a:xfrm>
        <a:custGeom>
          <a:avLst/>
          <a:gdLst/>
          <a:ahLst/>
          <a:cxnLst/>
          <a:rect l="0" t="0" r="0" b="0"/>
          <a:pathLst>
            <a:path>
              <a:moveTo>
                <a:pt x="0" y="297225"/>
              </a:moveTo>
              <a:lnTo>
                <a:pt x="402947" y="297225"/>
              </a:lnTo>
              <a:lnTo>
                <a:pt x="402947" y="0"/>
              </a:lnTo>
              <a:lnTo>
                <a:pt x="80589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5501" y="917262"/>
        <a:ext cx="42947" cy="42947"/>
      </dsp:txXfrm>
    </dsp:sp>
    <dsp:sp modelId="{7111AE39-B455-7C4D-91F4-9E37E3822D07}">
      <dsp:nvSpPr>
        <dsp:cNvPr id="0" name=""/>
        <dsp:cNvSpPr/>
      </dsp:nvSpPr>
      <dsp:spPr>
        <a:xfrm>
          <a:off x="0" y="768819"/>
          <a:ext cx="1090997" cy="6370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768819"/>
        <a:ext cx="1090997" cy="637060"/>
      </dsp:txXfrm>
    </dsp:sp>
    <dsp:sp modelId="{C852AF5D-E3CA-F844-B775-08DD6E6FB940}">
      <dsp:nvSpPr>
        <dsp:cNvPr id="0" name=""/>
        <dsp:cNvSpPr/>
      </dsp:nvSpPr>
      <dsp:spPr>
        <a:xfrm>
          <a:off x="1669922" y="596742"/>
          <a:ext cx="1682876" cy="38676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596742"/>
        <a:ext cx="1682876" cy="386762"/>
      </dsp:txXfrm>
    </dsp:sp>
    <dsp:sp modelId="{D3E2E567-EC04-E743-9B8C-985408EA1058}">
      <dsp:nvSpPr>
        <dsp:cNvPr id="0" name=""/>
        <dsp:cNvSpPr/>
      </dsp:nvSpPr>
      <dsp:spPr>
        <a:xfrm>
          <a:off x="1669922" y="1080196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1080196"/>
        <a:ext cx="1682876" cy="38676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864028" y="1087349"/>
          <a:ext cx="805894" cy="18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47" y="0"/>
              </a:lnTo>
              <a:lnTo>
                <a:pt x="402947" y="186228"/>
              </a:lnTo>
              <a:lnTo>
                <a:pt x="805894" y="1862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6297" y="1159785"/>
        <a:ext cx="41356" cy="41356"/>
      </dsp:txXfrm>
    </dsp:sp>
    <dsp:sp modelId="{082A771F-69AF-7C4C-86CB-DF1CD8CB6581}">
      <dsp:nvSpPr>
        <dsp:cNvPr id="0" name=""/>
        <dsp:cNvSpPr/>
      </dsp:nvSpPr>
      <dsp:spPr>
        <a:xfrm>
          <a:off x="864028" y="790124"/>
          <a:ext cx="805894" cy="297225"/>
        </a:xfrm>
        <a:custGeom>
          <a:avLst/>
          <a:gdLst/>
          <a:ahLst/>
          <a:cxnLst/>
          <a:rect l="0" t="0" r="0" b="0"/>
          <a:pathLst>
            <a:path>
              <a:moveTo>
                <a:pt x="0" y="297225"/>
              </a:moveTo>
              <a:lnTo>
                <a:pt x="402947" y="297225"/>
              </a:lnTo>
              <a:lnTo>
                <a:pt x="402947" y="0"/>
              </a:lnTo>
              <a:lnTo>
                <a:pt x="80589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5501" y="917262"/>
        <a:ext cx="42947" cy="42947"/>
      </dsp:txXfrm>
    </dsp:sp>
    <dsp:sp modelId="{7111AE39-B455-7C4D-91F4-9E37E3822D07}">
      <dsp:nvSpPr>
        <dsp:cNvPr id="0" name=""/>
        <dsp:cNvSpPr/>
      </dsp:nvSpPr>
      <dsp:spPr>
        <a:xfrm>
          <a:off x="0" y="768819"/>
          <a:ext cx="1090997" cy="6370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768819"/>
        <a:ext cx="1090997" cy="637060"/>
      </dsp:txXfrm>
    </dsp:sp>
    <dsp:sp modelId="{C852AF5D-E3CA-F844-B775-08DD6E6FB940}">
      <dsp:nvSpPr>
        <dsp:cNvPr id="0" name=""/>
        <dsp:cNvSpPr/>
      </dsp:nvSpPr>
      <dsp:spPr>
        <a:xfrm>
          <a:off x="1669922" y="596742"/>
          <a:ext cx="1682876" cy="38676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596742"/>
        <a:ext cx="1682876" cy="386762"/>
      </dsp:txXfrm>
    </dsp:sp>
    <dsp:sp modelId="{D3E2E567-EC04-E743-9B8C-985408EA1058}">
      <dsp:nvSpPr>
        <dsp:cNvPr id="0" name=""/>
        <dsp:cNvSpPr/>
      </dsp:nvSpPr>
      <dsp:spPr>
        <a:xfrm>
          <a:off x="1669922" y="1080196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1080196"/>
        <a:ext cx="1682876" cy="38676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864028" y="1087349"/>
          <a:ext cx="805894" cy="18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47" y="0"/>
              </a:lnTo>
              <a:lnTo>
                <a:pt x="402947" y="186228"/>
              </a:lnTo>
              <a:lnTo>
                <a:pt x="805894" y="1862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6297" y="1159785"/>
        <a:ext cx="41356" cy="41356"/>
      </dsp:txXfrm>
    </dsp:sp>
    <dsp:sp modelId="{082A771F-69AF-7C4C-86CB-DF1CD8CB6581}">
      <dsp:nvSpPr>
        <dsp:cNvPr id="0" name=""/>
        <dsp:cNvSpPr/>
      </dsp:nvSpPr>
      <dsp:spPr>
        <a:xfrm>
          <a:off x="864028" y="790124"/>
          <a:ext cx="805894" cy="297225"/>
        </a:xfrm>
        <a:custGeom>
          <a:avLst/>
          <a:gdLst/>
          <a:ahLst/>
          <a:cxnLst/>
          <a:rect l="0" t="0" r="0" b="0"/>
          <a:pathLst>
            <a:path>
              <a:moveTo>
                <a:pt x="0" y="297225"/>
              </a:moveTo>
              <a:lnTo>
                <a:pt x="402947" y="297225"/>
              </a:lnTo>
              <a:lnTo>
                <a:pt x="402947" y="0"/>
              </a:lnTo>
              <a:lnTo>
                <a:pt x="80589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5501" y="917262"/>
        <a:ext cx="42947" cy="42947"/>
      </dsp:txXfrm>
    </dsp:sp>
    <dsp:sp modelId="{7111AE39-B455-7C4D-91F4-9E37E3822D07}">
      <dsp:nvSpPr>
        <dsp:cNvPr id="0" name=""/>
        <dsp:cNvSpPr/>
      </dsp:nvSpPr>
      <dsp:spPr>
        <a:xfrm>
          <a:off x="0" y="768819"/>
          <a:ext cx="1090997" cy="6370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768819"/>
        <a:ext cx="1090997" cy="637060"/>
      </dsp:txXfrm>
    </dsp:sp>
    <dsp:sp modelId="{C852AF5D-E3CA-F844-B775-08DD6E6FB940}">
      <dsp:nvSpPr>
        <dsp:cNvPr id="0" name=""/>
        <dsp:cNvSpPr/>
      </dsp:nvSpPr>
      <dsp:spPr>
        <a:xfrm>
          <a:off x="1669922" y="596742"/>
          <a:ext cx="1682876" cy="38676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596742"/>
        <a:ext cx="1682876" cy="386762"/>
      </dsp:txXfrm>
    </dsp:sp>
    <dsp:sp modelId="{D3E2E567-EC04-E743-9B8C-985408EA1058}">
      <dsp:nvSpPr>
        <dsp:cNvPr id="0" name=""/>
        <dsp:cNvSpPr/>
      </dsp:nvSpPr>
      <dsp:spPr>
        <a:xfrm>
          <a:off x="1669922" y="1080196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1080196"/>
        <a:ext cx="1682876" cy="386762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864028" y="1087349"/>
          <a:ext cx="805894" cy="18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47" y="0"/>
              </a:lnTo>
              <a:lnTo>
                <a:pt x="402947" y="186228"/>
              </a:lnTo>
              <a:lnTo>
                <a:pt x="805894" y="1862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6297" y="1159785"/>
        <a:ext cx="41356" cy="41356"/>
      </dsp:txXfrm>
    </dsp:sp>
    <dsp:sp modelId="{082A771F-69AF-7C4C-86CB-DF1CD8CB6581}">
      <dsp:nvSpPr>
        <dsp:cNvPr id="0" name=""/>
        <dsp:cNvSpPr/>
      </dsp:nvSpPr>
      <dsp:spPr>
        <a:xfrm>
          <a:off x="864028" y="790124"/>
          <a:ext cx="805894" cy="297225"/>
        </a:xfrm>
        <a:custGeom>
          <a:avLst/>
          <a:gdLst/>
          <a:ahLst/>
          <a:cxnLst/>
          <a:rect l="0" t="0" r="0" b="0"/>
          <a:pathLst>
            <a:path>
              <a:moveTo>
                <a:pt x="0" y="297225"/>
              </a:moveTo>
              <a:lnTo>
                <a:pt x="402947" y="297225"/>
              </a:lnTo>
              <a:lnTo>
                <a:pt x="402947" y="0"/>
              </a:lnTo>
              <a:lnTo>
                <a:pt x="80589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5501" y="917262"/>
        <a:ext cx="42947" cy="42947"/>
      </dsp:txXfrm>
    </dsp:sp>
    <dsp:sp modelId="{7111AE39-B455-7C4D-91F4-9E37E3822D07}">
      <dsp:nvSpPr>
        <dsp:cNvPr id="0" name=""/>
        <dsp:cNvSpPr/>
      </dsp:nvSpPr>
      <dsp:spPr>
        <a:xfrm>
          <a:off x="0" y="768819"/>
          <a:ext cx="1090997" cy="6370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768819"/>
        <a:ext cx="1090997" cy="637060"/>
      </dsp:txXfrm>
    </dsp:sp>
    <dsp:sp modelId="{C852AF5D-E3CA-F844-B775-08DD6E6FB940}">
      <dsp:nvSpPr>
        <dsp:cNvPr id="0" name=""/>
        <dsp:cNvSpPr/>
      </dsp:nvSpPr>
      <dsp:spPr>
        <a:xfrm>
          <a:off x="1669922" y="596742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596742"/>
        <a:ext cx="1682876" cy="386762"/>
      </dsp:txXfrm>
    </dsp:sp>
    <dsp:sp modelId="{D3E2E567-EC04-E743-9B8C-985408EA1058}">
      <dsp:nvSpPr>
        <dsp:cNvPr id="0" name=""/>
        <dsp:cNvSpPr/>
      </dsp:nvSpPr>
      <dsp:spPr>
        <a:xfrm>
          <a:off x="1669922" y="1080196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1080196"/>
        <a:ext cx="1682876" cy="386762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864028" y="1087349"/>
          <a:ext cx="805894" cy="1862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47" y="0"/>
              </a:lnTo>
              <a:lnTo>
                <a:pt x="402947" y="186228"/>
              </a:lnTo>
              <a:lnTo>
                <a:pt x="805894" y="1862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6297" y="1159785"/>
        <a:ext cx="41356" cy="41356"/>
      </dsp:txXfrm>
    </dsp:sp>
    <dsp:sp modelId="{082A771F-69AF-7C4C-86CB-DF1CD8CB6581}">
      <dsp:nvSpPr>
        <dsp:cNvPr id="0" name=""/>
        <dsp:cNvSpPr/>
      </dsp:nvSpPr>
      <dsp:spPr>
        <a:xfrm>
          <a:off x="864028" y="790124"/>
          <a:ext cx="805894" cy="297225"/>
        </a:xfrm>
        <a:custGeom>
          <a:avLst/>
          <a:gdLst/>
          <a:ahLst/>
          <a:cxnLst/>
          <a:rect l="0" t="0" r="0" b="0"/>
          <a:pathLst>
            <a:path>
              <a:moveTo>
                <a:pt x="0" y="297225"/>
              </a:moveTo>
              <a:lnTo>
                <a:pt x="402947" y="297225"/>
              </a:lnTo>
              <a:lnTo>
                <a:pt x="402947" y="0"/>
              </a:lnTo>
              <a:lnTo>
                <a:pt x="805894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5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45501" y="917262"/>
        <a:ext cx="42947" cy="42947"/>
      </dsp:txXfrm>
    </dsp:sp>
    <dsp:sp modelId="{7111AE39-B455-7C4D-91F4-9E37E3822D07}">
      <dsp:nvSpPr>
        <dsp:cNvPr id="0" name=""/>
        <dsp:cNvSpPr/>
      </dsp:nvSpPr>
      <dsp:spPr>
        <a:xfrm>
          <a:off x="0" y="768819"/>
          <a:ext cx="1090997" cy="6370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105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05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768819"/>
        <a:ext cx="1090997" cy="637060"/>
      </dsp:txXfrm>
    </dsp:sp>
    <dsp:sp modelId="{C852AF5D-E3CA-F844-B775-08DD6E6FB940}">
      <dsp:nvSpPr>
        <dsp:cNvPr id="0" name=""/>
        <dsp:cNvSpPr/>
      </dsp:nvSpPr>
      <dsp:spPr>
        <a:xfrm>
          <a:off x="1669922" y="596742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10.1.1</a:t>
          </a:r>
          <a:r>
            <a:rPr lang="zh-CN" altLang="en-US" sz="105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垄断竞争市场的条件</a:t>
          </a:r>
          <a:endParaRPr lang="zh-CN" altLang="en-US" sz="105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596742"/>
        <a:ext cx="1682876" cy="386762"/>
      </dsp:txXfrm>
    </dsp:sp>
    <dsp:sp modelId="{D3E2E567-EC04-E743-9B8C-985408EA1058}">
      <dsp:nvSpPr>
        <dsp:cNvPr id="0" name=""/>
        <dsp:cNvSpPr/>
      </dsp:nvSpPr>
      <dsp:spPr>
        <a:xfrm>
          <a:off x="1669922" y="1080196"/>
          <a:ext cx="1682876" cy="38676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10.1.2</a:t>
          </a:r>
          <a:r>
            <a:rPr lang="zh-CN" altLang="en-US" sz="105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垄断竞争市场的企业收益规律</a:t>
          </a:r>
          <a:endParaRPr lang="zh-CN" altLang="en-US" sz="105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9922" y="1080196"/>
        <a:ext cx="1682876" cy="38676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2049766" y="2757451"/>
          <a:ext cx="2781432" cy="1238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0716" y="0"/>
              </a:lnTo>
              <a:lnTo>
                <a:pt x="1390716" y="1238815"/>
              </a:lnTo>
              <a:lnTo>
                <a:pt x="2781432" y="123881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3364362" y="3300738"/>
        <a:ext cx="152241" cy="152241"/>
      </dsp:txXfrm>
    </dsp:sp>
    <dsp:sp modelId="{93180932-306E-E545-95F9-2A5635FDC9F1}">
      <dsp:nvSpPr>
        <dsp:cNvPr id="0" name=""/>
        <dsp:cNvSpPr/>
      </dsp:nvSpPr>
      <dsp:spPr>
        <a:xfrm>
          <a:off x="2049766" y="2695725"/>
          <a:ext cx="27831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1726"/>
              </a:moveTo>
              <a:lnTo>
                <a:pt x="1391594" y="61726"/>
              </a:lnTo>
              <a:lnTo>
                <a:pt x="1391594" y="45720"/>
              </a:lnTo>
              <a:lnTo>
                <a:pt x="278318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71780" y="2671864"/>
        <a:ext cx="139161" cy="139161"/>
      </dsp:txXfrm>
    </dsp:sp>
    <dsp:sp modelId="{082A771F-69AF-7C4C-86CB-DF1CD8CB6581}">
      <dsp:nvSpPr>
        <dsp:cNvPr id="0" name=""/>
        <dsp:cNvSpPr/>
      </dsp:nvSpPr>
      <dsp:spPr>
        <a:xfrm>
          <a:off x="2049766" y="1454511"/>
          <a:ext cx="2781432" cy="1302939"/>
        </a:xfrm>
        <a:custGeom>
          <a:avLst/>
          <a:gdLst/>
          <a:ahLst/>
          <a:cxnLst/>
          <a:rect l="0" t="0" r="0" b="0"/>
          <a:pathLst>
            <a:path>
              <a:moveTo>
                <a:pt x="0" y="1302939"/>
              </a:moveTo>
              <a:lnTo>
                <a:pt x="1390716" y="1302939"/>
              </a:lnTo>
              <a:lnTo>
                <a:pt x="1390716" y="0"/>
              </a:lnTo>
              <a:lnTo>
                <a:pt x="278143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63695" y="2029194"/>
        <a:ext cx="153574" cy="153574"/>
      </dsp:txXfrm>
    </dsp:sp>
    <dsp:sp modelId="{7111AE39-B455-7C4D-91F4-9E37E3822D07}">
      <dsp:nvSpPr>
        <dsp:cNvPr id="0" name=""/>
        <dsp:cNvSpPr/>
      </dsp:nvSpPr>
      <dsp:spPr>
        <a:xfrm>
          <a:off x="0" y="2159778"/>
          <a:ext cx="2904188" cy="1195344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2159778"/>
        <a:ext cx="2904188" cy="1195344"/>
      </dsp:txXfrm>
    </dsp:sp>
    <dsp:sp modelId="{C852AF5D-E3CA-F844-B775-08DD6E6FB940}">
      <dsp:nvSpPr>
        <dsp:cNvPr id="0" name=""/>
        <dsp:cNvSpPr/>
      </dsp:nvSpPr>
      <dsp:spPr>
        <a:xfrm>
          <a:off x="4831199" y="939738"/>
          <a:ext cx="4564810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24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24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31199" y="939738"/>
        <a:ext cx="4564810" cy="1029546"/>
      </dsp:txXfrm>
    </dsp:sp>
    <dsp:sp modelId="{D3E2E567-EC04-E743-9B8C-985408EA1058}">
      <dsp:nvSpPr>
        <dsp:cNvPr id="0" name=""/>
        <dsp:cNvSpPr/>
      </dsp:nvSpPr>
      <dsp:spPr>
        <a:xfrm>
          <a:off x="4832955" y="2226671"/>
          <a:ext cx="4564810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32955" y="2226671"/>
        <a:ext cx="4564810" cy="1029546"/>
      </dsp:txXfrm>
    </dsp:sp>
    <dsp:sp modelId="{9755E96D-5D04-8649-B55D-8A364B82B364}">
      <dsp:nvSpPr>
        <dsp:cNvPr id="0" name=""/>
        <dsp:cNvSpPr/>
      </dsp:nvSpPr>
      <dsp:spPr>
        <a:xfrm>
          <a:off x="4831199" y="3481493"/>
          <a:ext cx="4564810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31199" y="3481493"/>
        <a:ext cx="4564810" cy="1029546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F2731-2114-0B4B-BCC6-DC1BCB00C5AD}">
      <dsp:nvSpPr>
        <dsp:cNvPr id="0" name=""/>
        <dsp:cNvSpPr/>
      </dsp:nvSpPr>
      <dsp:spPr>
        <a:xfrm>
          <a:off x="1492969" y="1233781"/>
          <a:ext cx="1311453" cy="5532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5726" y="0"/>
              </a:lnTo>
              <a:lnTo>
                <a:pt x="655726" y="553226"/>
              </a:lnTo>
              <a:lnTo>
                <a:pt x="1311453" y="55322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3111" y="1474811"/>
        <a:ext cx="71168" cy="71168"/>
      </dsp:txXfrm>
    </dsp:sp>
    <dsp:sp modelId="{93180932-306E-E545-95F9-2A5635FDC9F1}">
      <dsp:nvSpPr>
        <dsp:cNvPr id="0" name=""/>
        <dsp:cNvSpPr/>
      </dsp:nvSpPr>
      <dsp:spPr>
        <a:xfrm>
          <a:off x="1492969" y="1180913"/>
          <a:ext cx="13122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2868"/>
              </a:moveTo>
              <a:lnTo>
                <a:pt x="656118" y="52868"/>
              </a:lnTo>
              <a:lnTo>
                <a:pt x="656118" y="45720"/>
              </a:lnTo>
              <a:lnTo>
                <a:pt x="13122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6281" y="1193827"/>
        <a:ext cx="65612" cy="65612"/>
      </dsp:txXfrm>
    </dsp:sp>
    <dsp:sp modelId="{082A771F-69AF-7C4C-86CB-DF1CD8CB6581}">
      <dsp:nvSpPr>
        <dsp:cNvPr id="0" name=""/>
        <dsp:cNvSpPr/>
      </dsp:nvSpPr>
      <dsp:spPr>
        <a:xfrm>
          <a:off x="1492969" y="651918"/>
          <a:ext cx="1311453" cy="581863"/>
        </a:xfrm>
        <a:custGeom>
          <a:avLst/>
          <a:gdLst/>
          <a:ahLst/>
          <a:cxnLst/>
          <a:rect l="0" t="0" r="0" b="0"/>
          <a:pathLst>
            <a:path>
              <a:moveTo>
                <a:pt x="0" y="581863"/>
              </a:moveTo>
              <a:lnTo>
                <a:pt x="655726" y="581863"/>
              </a:lnTo>
              <a:lnTo>
                <a:pt x="655726" y="0"/>
              </a:lnTo>
              <a:lnTo>
                <a:pt x="131145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12827" y="906981"/>
        <a:ext cx="71736" cy="71736"/>
      </dsp:txXfrm>
    </dsp:sp>
    <dsp:sp modelId="{7111AE39-B455-7C4D-91F4-9E37E3822D07}">
      <dsp:nvSpPr>
        <dsp:cNvPr id="0" name=""/>
        <dsp:cNvSpPr/>
      </dsp:nvSpPr>
      <dsp:spPr>
        <a:xfrm>
          <a:off x="577590" y="966874"/>
          <a:ext cx="1296944" cy="53381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12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12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垄断竞争企业中的市场决策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590" y="966874"/>
        <a:ext cx="1296944" cy="533813"/>
      </dsp:txXfrm>
    </dsp:sp>
    <dsp:sp modelId="{C852AF5D-E3CA-F844-B775-08DD6E6FB940}">
      <dsp:nvSpPr>
        <dsp:cNvPr id="0" name=""/>
        <dsp:cNvSpPr/>
      </dsp:nvSpPr>
      <dsp:spPr>
        <a:xfrm>
          <a:off x="2804422" y="422032"/>
          <a:ext cx="2038540" cy="459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10.2.1</a:t>
          </a:r>
          <a:r>
            <a:rPr lang="zh-CN" altLang="en-US" sz="12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企业的短期决策</a:t>
          </a:r>
          <a:endParaRPr lang="zh-CN" altLang="en-US" sz="12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422032"/>
        <a:ext cx="2038540" cy="459772"/>
      </dsp:txXfrm>
    </dsp:sp>
    <dsp:sp modelId="{D3E2E567-EC04-E743-9B8C-985408EA1058}">
      <dsp:nvSpPr>
        <dsp:cNvPr id="0" name=""/>
        <dsp:cNvSpPr/>
      </dsp:nvSpPr>
      <dsp:spPr>
        <a:xfrm>
          <a:off x="2805207" y="996747"/>
          <a:ext cx="2038540" cy="459772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10.2.2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 企业的长期决策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5207" y="996747"/>
        <a:ext cx="2038540" cy="459772"/>
      </dsp:txXfrm>
    </dsp:sp>
    <dsp:sp modelId="{9755E96D-5D04-8649-B55D-8A364B82B364}">
      <dsp:nvSpPr>
        <dsp:cNvPr id="0" name=""/>
        <dsp:cNvSpPr/>
      </dsp:nvSpPr>
      <dsp:spPr>
        <a:xfrm>
          <a:off x="2804422" y="1557122"/>
          <a:ext cx="2038540" cy="459772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10.2.3</a:t>
          </a:r>
          <a:r>
            <a:rPr lang="zh-CN" altLang="en-US" sz="120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垄断竞争企业的竞争战略</a:t>
          </a:r>
          <a:endParaRPr lang="zh-CN" altLang="en-US" sz="1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04422" y="1557122"/>
        <a:ext cx="2038540" cy="45977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88129" y="2757451"/>
          <a:ext cx="3245158" cy="1190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22579" y="0"/>
              </a:lnTo>
              <a:lnTo>
                <a:pt x="1622579" y="1190591"/>
              </a:lnTo>
              <a:lnTo>
                <a:pt x="3245158" y="119059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24291" y="3266330"/>
        <a:ext cx="172833" cy="172833"/>
      </dsp:txXfrm>
    </dsp:sp>
    <dsp:sp modelId="{93180932-306E-E545-95F9-2A5635FDC9F1}">
      <dsp:nvSpPr>
        <dsp:cNvPr id="0" name=""/>
        <dsp:cNvSpPr/>
      </dsp:nvSpPr>
      <dsp:spPr>
        <a:xfrm>
          <a:off x="2388129" y="2661109"/>
          <a:ext cx="3245158" cy="96341"/>
        </a:xfrm>
        <a:custGeom>
          <a:avLst/>
          <a:gdLst/>
          <a:ahLst/>
          <a:cxnLst/>
          <a:rect l="0" t="0" r="0" b="0"/>
          <a:pathLst>
            <a:path>
              <a:moveTo>
                <a:pt x="0" y="96341"/>
              </a:moveTo>
              <a:lnTo>
                <a:pt x="1622579" y="96341"/>
              </a:lnTo>
              <a:lnTo>
                <a:pt x="1622579" y="0"/>
              </a:lnTo>
              <a:lnTo>
                <a:pt x="324515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29543" y="2628115"/>
        <a:ext cx="162329" cy="162329"/>
      </dsp:txXfrm>
    </dsp:sp>
    <dsp:sp modelId="{082A771F-69AF-7C4C-86CB-DF1CD8CB6581}">
      <dsp:nvSpPr>
        <dsp:cNvPr id="0" name=""/>
        <dsp:cNvSpPr/>
      </dsp:nvSpPr>
      <dsp:spPr>
        <a:xfrm>
          <a:off x="2388129" y="1374176"/>
          <a:ext cx="3245158" cy="1383275"/>
        </a:xfrm>
        <a:custGeom>
          <a:avLst/>
          <a:gdLst/>
          <a:ahLst/>
          <a:cxnLst/>
          <a:rect l="0" t="0" r="0" b="0"/>
          <a:pathLst>
            <a:path>
              <a:moveTo>
                <a:pt x="0" y="1383275"/>
              </a:moveTo>
              <a:lnTo>
                <a:pt x="1622579" y="1383275"/>
              </a:lnTo>
              <a:lnTo>
                <a:pt x="1622579" y="0"/>
              </a:lnTo>
              <a:lnTo>
                <a:pt x="324515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22516" y="1977621"/>
        <a:ext cx="176383" cy="176383"/>
      </dsp:txXfrm>
    </dsp:sp>
    <dsp:sp modelId="{7111AE39-B455-7C4D-91F4-9E37E3822D07}">
      <dsp:nvSpPr>
        <dsp:cNvPr id="0" name=""/>
        <dsp:cNvSpPr/>
      </dsp:nvSpPr>
      <dsp:spPr>
        <a:xfrm>
          <a:off x="365422" y="2242677"/>
          <a:ext cx="3015867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第十章 垄断竞争市场中的企业决策</a:t>
          </a:r>
          <a:endParaRPr lang="zh-CN" altLang="en-US" sz="24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5422" y="2242677"/>
        <a:ext cx="3015867" cy="1029546"/>
      </dsp:txXfrm>
    </dsp:sp>
    <dsp:sp modelId="{C852AF5D-E3CA-F844-B775-08DD6E6FB940}">
      <dsp:nvSpPr>
        <dsp:cNvPr id="0" name=""/>
        <dsp:cNvSpPr/>
      </dsp:nvSpPr>
      <dsp:spPr>
        <a:xfrm>
          <a:off x="5633287" y="859402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10.1</a:t>
          </a:r>
          <a:r>
            <a:rPr lang="zh-CN" altLang="en-US" sz="24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垄断竞争市场的条件和企业收益规律</a:t>
          </a:r>
          <a:endParaRPr lang="zh-CN" altLang="en-US" sz="24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33287" y="859402"/>
        <a:ext cx="3376913" cy="1029546"/>
      </dsp:txXfrm>
    </dsp:sp>
    <dsp:sp modelId="{D3E2E567-EC04-E743-9B8C-985408EA1058}">
      <dsp:nvSpPr>
        <dsp:cNvPr id="0" name=""/>
        <dsp:cNvSpPr/>
      </dsp:nvSpPr>
      <dsp:spPr>
        <a:xfrm>
          <a:off x="5633287" y="2146336"/>
          <a:ext cx="3411796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10.2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垄断竞争市场中的企业决策</a:t>
          </a:r>
          <a:endParaRPr lang="zh-CN" altLang="en-US" sz="24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33287" y="2146336"/>
        <a:ext cx="3411796" cy="1029546"/>
      </dsp:txXfrm>
    </dsp:sp>
    <dsp:sp modelId="{1C998B4A-F8C8-5D49-862A-38B9C7611407}">
      <dsp:nvSpPr>
        <dsp:cNvPr id="0" name=""/>
        <dsp:cNvSpPr/>
      </dsp:nvSpPr>
      <dsp:spPr>
        <a:xfrm>
          <a:off x="5633287" y="3433269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10.3</a:t>
          </a:r>
          <a:r>
            <a:rPr lang="zh-CN" altLang="en-US" sz="24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对垄断竞争市场的评价</a:t>
          </a:r>
          <a:endParaRPr lang="zh-CN" altLang="en-US" sz="24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33287" y="3433269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283195" y="1258314"/>
          <a:ext cx="769393" cy="271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4696" y="0"/>
              </a:lnTo>
              <a:lnTo>
                <a:pt x="384696" y="271677"/>
              </a:lnTo>
              <a:lnTo>
                <a:pt x="769393" y="27167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493" y="1373754"/>
        <a:ext cx="40797" cy="40797"/>
      </dsp:txXfrm>
    </dsp:sp>
    <dsp:sp modelId="{082A771F-69AF-7C4C-86CB-DF1CD8CB6581}">
      <dsp:nvSpPr>
        <dsp:cNvPr id="0" name=""/>
        <dsp:cNvSpPr/>
      </dsp:nvSpPr>
      <dsp:spPr>
        <a:xfrm>
          <a:off x="1283195" y="942722"/>
          <a:ext cx="769393" cy="315592"/>
        </a:xfrm>
        <a:custGeom>
          <a:avLst/>
          <a:gdLst/>
          <a:ahLst/>
          <a:cxnLst/>
          <a:rect l="0" t="0" r="0" b="0"/>
          <a:pathLst>
            <a:path>
              <a:moveTo>
                <a:pt x="0" y="315592"/>
              </a:moveTo>
              <a:lnTo>
                <a:pt x="384696" y="315592"/>
              </a:lnTo>
              <a:lnTo>
                <a:pt x="384696" y="0"/>
              </a:lnTo>
              <a:lnTo>
                <a:pt x="769393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b="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47102" y="1079728"/>
        <a:ext cx="41580" cy="41580"/>
      </dsp:txXfrm>
    </dsp:sp>
    <dsp:sp modelId="{7111AE39-B455-7C4D-91F4-9E37E3822D07}">
      <dsp:nvSpPr>
        <dsp:cNvPr id="0" name=""/>
        <dsp:cNvSpPr/>
      </dsp:nvSpPr>
      <dsp:spPr>
        <a:xfrm>
          <a:off x="506862" y="1023406"/>
          <a:ext cx="1082850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垄断市场的条件及企业规律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6862" y="1023406"/>
        <a:ext cx="1082850" cy="469815"/>
      </dsp:txXfrm>
    </dsp:sp>
    <dsp:sp modelId="{C852AF5D-E3CA-F844-B775-08DD6E6FB940}">
      <dsp:nvSpPr>
        <dsp:cNvPr id="0" name=""/>
        <dsp:cNvSpPr/>
      </dsp:nvSpPr>
      <dsp:spPr>
        <a:xfrm>
          <a:off x="2052589" y="707814"/>
          <a:ext cx="1774225" cy="46981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9.1.1</a:t>
          </a:r>
          <a:r>
            <a:rPr lang="zh-CN" altLang="en-US" sz="1100" b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垄断市场的条件及形成原因</a:t>
          </a:r>
          <a:endParaRPr lang="zh-CN" altLang="en-US" sz="1100" b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707814"/>
        <a:ext cx="1774225" cy="469815"/>
      </dsp:txXfrm>
    </dsp:sp>
    <dsp:sp modelId="{D3E2E567-EC04-E743-9B8C-985408EA1058}">
      <dsp:nvSpPr>
        <dsp:cNvPr id="0" name=""/>
        <dsp:cNvSpPr/>
      </dsp:nvSpPr>
      <dsp:spPr>
        <a:xfrm>
          <a:off x="2052589" y="1295083"/>
          <a:ext cx="1774225" cy="4698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9.1.2</a:t>
          </a:r>
          <a:r>
            <a:rPr lang="zh-CN" altLang="en-US" sz="1100" b="0" kern="1200" dirty="0" smtClean="0">
              <a:latin typeface="Microsoft YaHei" charset="-122"/>
              <a:ea typeface="Microsoft YaHei" charset="-122"/>
              <a:cs typeface="Microsoft YaHei" charset="-122"/>
            </a:rPr>
            <a:t> 垄断市场中的企业收益规律</a:t>
          </a:r>
          <a:endParaRPr lang="zh-CN" altLang="en-US" sz="1100" b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052589" y="1295083"/>
        <a:ext cx="1774225" cy="469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1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4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57404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76769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9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023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655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106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031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0860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752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8176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832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2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833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921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967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178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520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88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7106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47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311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138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4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美国铝业公司，在</a:t>
            </a:r>
            <a:r>
              <a:rPr lang="en-US" altLang="zh-CN" dirty="0" smtClean="0"/>
              <a:t>1893</a:t>
            </a:r>
            <a:r>
              <a:rPr lang="zh-CN" altLang="en-US" dirty="0" smtClean="0"/>
              <a:t>年到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40</a:t>
            </a:r>
            <a:r>
              <a:rPr lang="zh-CN" altLang="en-US" dirty="0" smtClean="0"/>
              <a:t>年代，拥有全国的铝矾土矿，是美国铝市场上唯一的卖主。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14997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122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8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美国铝业公司，在</a:t>
            </a:r>
            <a:r>
              <a:rPr lang="en-US" altLang="zh-CN" dirty="0" smtClean="0"/>
              <a:t>1893</a:t>
            </a:r>
            <a:r>
              <a:rPr lang="zh-CN" altLang="en-US" dirty="0" smtClean="0"/>
              <a:t>年到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40</a:t>
            </a:r>
            <a:r>
              <a:rPr lang="zh-CN" altLang="en-US" dirty="0" smtClean="0"/>
              <a:t>年代，拥有全国的铝矾土矿，是美国铝市场上唯一的卖主。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047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规模经济的</a:t>
            </a:r>
            <a:r>
              <a:rPr lang="en-US" altLang="zh-CN" dirty="0" smtClean="0"/>
              <a:t>U</a:t>
            </a:r>
            <a:r>
              <a:rPr lang="zh-CN" altLang="en-US" dirty="0" smtClean="0"/>
              <a:t>型曲线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自然垄断：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供水、供电、煤气、热力供应、电信、交通运输（包括铁路、城市交通、海港、水运和机场）、环境卫生设施和排污系统、固体废弃物的收集和处理系统等。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政府特许：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一是通过专利和著作权等进行知识产权保护；二是政府给予企业独家的生产经营特权。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92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自然垄断：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供水、供电、煤气、热力供应、电信、交通运输（包括铁路、城市交通、海港、水运和机场）、环境卫生设施和排污系统、固体废弃物的收集和处理系统等。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政府特许：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一是通过专利和著作权等进行知识产权保护；二是政府给予企业独家的生产经营特权。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34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自然垄断：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供水、供电、煤气、热力供应、电信、交通运输（包括铁路、城市交通、海港、水运和机场）、环境卫生设施和排污系统、固体废弃物的收集和处理系统等。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政府特许：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一是通过专利和著作权等进行知识产权保护；二是政府给予企业独家的生产经营特权。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730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自然垄断：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供水、供电、煤气、热力供应、电信、交通运输（包括铁路、城市交通、海港、水运和机场）、环境卫生设施和排污系统、固体废弃物的收集和处理系统等。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政府特许：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一是通过专利和著作权等进行知识产权保护；二是政府给予企业独家的生产经营特权。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0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自然垄断：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供水、供电、煤气、热力供应、电信、交通运输（包括铁路、城市交通、海港、水运和机场）、环境卫生设施和排污系统、固体废弃物的收集和处理系统等。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政府特许：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一是通过专利和著作权等进行知识产权保护；二是政府给予企业独家的生产经营特权。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95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自然垄断：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供水、供电、煤气、热力供应、电信、交通运输（包括铁路、城市交通、海港、水运和机场）、环境卫生设施和排污系统、固体废弃物的收集和处理系统等。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政府特许：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一是通过专利和著作权等进行知识产权保护；二是政府给予企业独家的生产经营特权。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1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21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21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4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974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3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0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6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630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8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0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9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907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777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93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130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59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35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43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36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81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在一个垄断企业中没有直接的竞争对手，那么垄断价格和供给量的确定将不受约束。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37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25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一，垄断价格太高，消费者会减少需求。例如，微软不会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操作系统的软件的价格再提高。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二，</a:t>
            </a: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38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65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39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1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40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3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农场品：每一户农民都是一个市场的供给者。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冰激凌市场：有</a:t>
            </a:r>
            <a:r>
              <a:rPr kumimoji="1" lang="en-US" altLang="zh-CN" dirty="0" smtClean="0"/>
              <a:t>3000</a:t>
            </a:r>
            <a:r>
              <a:rPr kumimoji="1" lang="zh-CN" altLang="en-US" dirty="0" smtClean="0"/>
              <a:t>多家企业，排在前四家的伊利，蒙牛，和路雪，雀巢市场占有率超过</a:t>
            </a:r>
            <a:r>
              <a:rPr kumimoji="1" lang="en-US" altLang="zh-CN" dirty="0" smtClean="0"/>
              <a:t>40%</a:t>
            </a:r>
          </a:p>
          <a:p>
            <a:r>
              <a:rPr kumimoji="1" lang="zh-CN" altLang="en-US" dirty="0" smtClean="0"/>
              <a:t>运输航空公司</a:t>
            </a:r>
            <a:r>
              <a:rPr kumimoji="1" lang="en-US" altLang="zh-CN" dirty="0" smtClean="0"/>
              <a:t>59</a:t>
            </a:r>
            <a:r>
              <a:rPr kumimoji="1" lang="zh-CN" altLang="en-US" dirty="0" smtClean="0"/>
              <a:t>家，最大的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家（国际航空，南方航空，东方航空，海南航空）市场占有率达</a:t>
            </a:r>
            <a:r>
              <a:rPr kumimoji="1" lang="en-US" altLang="zh-CN" dirty="0" smtClean="0"/>
              <a:t>87.8%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299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41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26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68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37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4915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3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95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1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070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520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357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6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291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99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北京地铁目前的日常收入连日产运营成本都无法补偿，需要政府补贴才能维持运营。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3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北京地铁目前的日常收入连日产运营成本都无法补偿，需要政府补贴才能维持运营。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425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97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153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219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355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07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7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4203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22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424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垄断企业是价格的制定者，不是接受者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5598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47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3125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505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142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垄断市场获得超额利润是持续的是长期的，别的竞争者看到这些也会眼红，也会摩拳擦掌跃跃欲试，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时代在变，垄断也会变。那么垄断企业面对时代，面对竞争者的诸多威胁，应该采取什么竞争战略呢。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34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0646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绝对成本优势：较低的运输成本，较低的销售成本</a:t>
            </a:r>
            <a:endParaRPr lang="en-US" altLang="zh-CN" dirty="0" smtClean="0"/>
          </a:p>
          <a:p>
            <a:r>
              <a:rPr lang="zh-CN" altLang="en-US" dirty="0" smtClean="0"/>
              <a:t>规模经济：新企业在进入市场的时候，商品的价格不高，他进行生产的成本有比较大，没钱赚。</a:t>
            </a:r>
            <a:endParaRPr lang="en-US" altLang="zh-CN" dirty="0" smtClean="0"/>
          </a:p>
          <a:p>
            <a:r>
              <a:rPr lang="zh-CN" altLang="en-US" dirty="0" smtClean="0"/>
              <a:t>先行合约：在原材料，分销渠道，货架空间以及最终产品的供给方面签订长期的合约</a:t>
            </a:r>
            <a:endParaRPr lang="en-US" altLang="zh-CN" dirty="0" smtClean="0"/>
          </a:p>
          <a:p>
            <a:r>
              <a:rPr lang="zh-CN" altLang="en-US" dirty="0" smtClean="0"/>
              <a:t>剩余生产能力：如果有竞争者进入这个市场，我通过降价把他赶走，那么价格的下降，也会导致需求增加，我有能力应付需求的增加。</a:t>
            </a:r>
            <a:endParaRPr lang="en-US" altLang="zh-CN" dirty="0" smtClean="0"/>
          </a:p>
          <a:p>
            <a:r>
              <a:rPr lang="zh-CN" altLang="en-US" dirty="0" smtClean="0"/>
              <a:t>先驱品牌优势：因为第一个进入市场，拥有忠实的品牌拥护者。</a:t>
            </a:r>
            <a:endParaRPr lang="en-US" altLang="zh-CN" dirty="0" smtClean="0"/>
          </a:p>
          <a:p>
            <a:r>
              <a:rPr lang="zh-CN" altLang="en-US" dirty="0" smtClean="0"/>
              <a:t>退出成本：退出这个市场，需要安排公司的员工，工厂，以及其他的要素。</a:t>
            </a:r>
            <a:endParaRPr lang="en-US" altLang="zh-CN" dirty="0" smtClean="0"/>
          </a:p>
          <a:p>
            <a:r>
              <a:rPr lang="zh-CN" altLang="en-US" dirty="0" smtClean="0"/>
              <a:t>信息障碍：限制商业信息的流失。阻止竞争者进入。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95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901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5481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73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1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74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0836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9404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42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74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在这里，垄断企业呢，借助政府的帮助，把这</a:t>
            </a:r>
            <a:r>
              <a:rPr lang="en-US" altLang="zh-CN" dirty="0" smtClean="0"/>
              <a:t>8</a:t>
            </a:r>
            <a:r>
              <a:rPr lang="zh-CN" altLang="en-US" dirty="0" smtClean="0"/>
              <a:t>元转移到自己手里。那么在寻求帮助的时候呢，也是要付出代价的。</a:t>
            </a:r>
            <a:endParaRPr lang="en-US" altLang="zh-CN" dirty="0" smtClean="0"/>
          </a:p>
          <a:p>
            <a:r>
              <a:rPr lang="zh-CN" altLang="en-US" dirty="0" smtClean="0"/>
              <a:t>那么把这种付出代价的活动叫做寻租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504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657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83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277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198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299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消费者付的钱少了，得到的商品数量多了。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929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我国在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号开始实施反垄断法。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4800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294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4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6827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024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819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35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56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农场品：每一户农民都是一个市场的供给者。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冰激凌市场：有</a:t>
            </a:r>
            <a:r>
              <a:rPr kumimoji="1" lang="en-US" altLang="zh-CN" dirty="0" smtClean="0"/>
              <a:t>3000</a:t>
            </a:r>
            <a:r>
              <a:rPr kumimoji="1" lang="zh-CN" altLang="en-US" dirty="0" smtClean="0"/>
              <a:t>多家企业，排在前四家的伊利，蒙牛，和路雪，雀巢市场占有率超过</a:t>
            </a:r>
            <a:r>
              <a:rPr kumimoji="1" lang="en-US" altLang="zh-CN" dirty="0" smtClean="0"/>
              <a:t>40%</a:t>
            </a:r>
          </a:p>
          <a:p>
            <a:r>
              <a:rPr kumimoji="1" lang="zh-CN" altLang="en-US" dirty="0" smtClean="0"/>
              <a:t>运输航空公司</a:t>
            </a:r>
            <a:r>
              <a:rPr kumimoji="1" lang="en-US" altLang="zh-CN" dirty="0" smtClean="0"/>
              <a:t>59</a:t>
            </a:r>
            <a:r>
              <a:rPr kumimoji="1" lang="zh-CN" altLang="en-US" dirty="0" smtClean="0"/>
              <a:t>家，最大的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家（国际航空，南方航空，东方航空，海南航空）市场占有率达</a:t>
            </a:r>
            <a:r>
              <a:rPr kumimoji="1" lang="en-US" altLang="zh-CN" dirty="0" smtClean="0"/>
              <a:t>87.8%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472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119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94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4823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95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608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512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1444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7667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3317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267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5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4" Type="http://schemas.openxmlformats.org/officeDocument/2006/relationships/diagramLayout" Target="../diagrams/layout56.xml"/><Relationship Id="rId5" Type="http://schemas.openxmlformats.org/officeDocument/2006/relationships/diagramQuickStyle" Target="../diagrams/quickStyle56.xml"/><Relationship Id="rId6" Type="http://schemas.openxmlformats.org/officeDocument/2006/relationships/diagramColors" Target="../diagrams/colors56.xml"/><Relationship Id="rId7" Type="http://schemas.microsoft.com/office/2007/relationships/diagramDrawing" Target="../diagrams/drawing5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4" Type="http://schemas.openxmlformats.org/officeDocument/2006/relationships/diagramLayout" Target="../diagrams/layout57.xml"/><Relationship Id="rId5" Type="http://schemas.openxmlformats.org/officeDocument/2006/relationships/diagramQuickStyle" Target="../diagrams/quickStyle57.xml"/><Relationship Id="rId6" Type="http://schemas.openxmlformats.org/officeDocument/2006/relationships/diagramColors" Target="../diagrams/colors57.xml"/><Relationship Id="rId7" Type="http://schemas.microsoft.com/office/2007/relationships/diagramDrawing" Target="../diagrams/drawing5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4" Type="http://schemas.openxmlformats.org/officeDocument/2006/relationships/diagramData" Target="../diagrams/data58.xml"/><Relationship Id="rId5" Type="http://schemas.openxmlformats.org/officeDocument/2006/relationships/diagramLayout" Target="../diagrams/layout58.xml"/><Relationship Id="rId6" Type="http://schemas.openxmlformats.org/officeDocument/2006/relationships/diagramQuickStyle" Target="../diagrams/quickStyle58.xml"/><Relationship Id="rId7" Type="http://schemas.openxmlformats.org/officeDocument/2006/relationships/diagramColors" Target="../diagrams/colors58.xml"/><Relationship Id="rId8" Type="http://schemas.microsoft.com/office/2007/relationships/diagramDrawing" Target="../diagrams/drawing58.xml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4" Type="http://schemas.openxmlformats.org/officeDocument/2006/relationships/diagramLayout" Target="../diagrams/layout59.xml"/><Relationship Id="rId5" Type="http://schemas.openxmlformats.org/officeDocument/2006/relationships/diagramQuickStyle" Target="../diagrams/quickStyle59.xml"/><Relationship Id="rId6" Type="http://schemas.openxmlformats.org/officeDocument/2006/relationships/diagramColors" Target="../diagrams/colors59.xml"/><Relationship Id="rId7" Type="http://schemas.microsoft.com/office/2007/relationships/diagramDrawing" Target="../diagrams/drawing5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4" Type="http://schemas.openxmlformats.org/officeDocument/2006/relationships/diagramLayout" Target="../diagrams/layout60.xml"/><Relationship Id="rId5" Type="http://schemas.openxmlformats.org/officeDocument/2006/relationships/diagramQuickStyle" Target="../diagrams/quickStyle60.xml"/><Relationship Id="rId6" Type="http://schemas.openxmlformats.org/officeDocument/2006/relationships/diagramColors" Target="../diagrams/colors60.xml"/><Relationship Id="rId7" Type="http://schemas.microsoft.com/office/2007/relationships/diagramDrawing" Target="../diagrams/drawing60.xm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4" Type="http://schemas.openxmlformats.org/officeDocument/2006/relationships/diagramLayout" Target="../diagrams/layout61.xml"/><Relationship Id="rId5" Type="http://schemas.openxmlformats.org/officeDocument/2006/relationships/diagramQuickStyle" Target="../diagrams/quickStyle61.xml"/><Relationship Id="rId6" Type="http://schemas.openxmlformats.org/officeDocument/2006/relationships/diagramColors" Target="../diagrams/colors61.xml"/><Relationship Id="rId7" Type="http://schemas.microsoft.com/office/2007/relationships/diagramDrawing" Target="../diagrams/drawing61.xm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4" Type="http://schemas.openxmlformats.org/officeDocument/2006/relationships/diagramLayout" Target="../diagrams/layout62.xml"/><Relationship Id="rId5" Type="http://schemas.openxmlformats.org/officeDocument/2006/relationships/diagramQuickStyle" Target="../diagrams/quickStyle62.xml"/><Relationship Id="rId6" Type="http://schemas.openxmlformats.org/officeDocument/2006/relationships/diagramColors" Target="../diagrams/colors62.xml"/><Relationship Id="rId7" Type="http://schemas.microsoft.com/office/2007/relationships/diagramDrawing" Target="../diagrams/drawing6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4" Type="http://schemas.openxmlformats.org/officeDocument/2006/relationships/diagramLayout" Target="../diagrams/layout63.xml"/><Relationship Id="rId5" Type="http://schemas.openxmlformats.org/officeDocument/2006/relationships/diagramQuickStyle" Target="../diagrams/quickStyle63.xml"/><Relationship Id="rId6" Type="http://schemas.openxmlformats.org/officeDocument/2006/relationships/diagramColors" Target="../diagrams/colors63.xml"/><Relationship Id="rId7" Type="http://schemas.microsoft.com/office/2007/relationships/diagramDrawing" Target="../diagrams/drawing63.xml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4" Type="http://schemas.openxmlformats.org/officeDocument/2006/relationships/diagramLayout" Target="../diagrams/layout64.xml"/><Relationship Id="rId5" Type="http://schemas.openxmlformats.org/officeDocument/2006/relationships/diagramQuickStyle" Target="../diagrams/quickStyle64.xml"/><Relationship Id="rId6" Type="http://schemas.openxmlformats.org/officeDocument/2006/relationships/diagramColors" Target="../diagrams/colors64.xml"/><Relationship Id="rId7" Type="http://schemas.microsoft.com/office/2007/relationships/diagramDrawing" Target="../diagrams/drawing6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5.xml"/><Relationship Id="rId4" Type="http://schemas.openxmlformats.org/officeDocument/2006/relationships/diagramLayout" Target="../diagrams/layout65.xml"/><Relationship Id="rId5" Type="http://schemas.openxmlformats.org/officeDocument/2006/relationships/diagramQuickStyle" Target="../diagrams/quickStyle65.xml"/><Relationship Id="rId6" Type="http://schemas.openxmlformats.org/officeDocument/2006/relationships/diagramColors" Target="../diagrams/colors65.xml"/><Relationship Id="rId7" Type="http://schemas.microsoft.com/office/2007/relationships/diagramDrawing" Target="../diagrams/drawing6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4" Type="http://schemas.openxmlformats.org/officeDocument/2006/relationships/diagramLayout" Target="../diagrams/layout66.xml"/><Relationship Id="rId5" Type="http://schemas.openxmlformats.org/officeDocument/2006/relationships/diagramQuickStyle" Target="../diagrams/quickStyle66.xml"/><Relationship Id="rId6" Type="http://schemas.openxmlformats.org/officeDocument/2006/relationships/diagramColors" Target="../diagrams/colors66.xml"/><Relationship Id="rId7" Type="http://schemas.microsoft.com/office/2007/relationships/diagramDrawing" Target="../diagrams/drawing6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4" Type="http://schemas.openxmlformats.org/officeDocument/2006/relationships/diagramLayout" Target="../diagrams/layout67.xml"/><Relationship Id="rId5" Type="http://schemas.openxmlformats.org/officeDocument/2006/relationships/diagramQuickStyle" Target="../diagrams/quickStyle67.xml"/><Relationship Id="rId6" Type="http://schemas.openxmlformats.org/officeDocument/2006/relationships/diagramColors" Target="../diagrams/colors67.xml"/><Relationship Id="rId7" Type="http://schemas.microsoft.com/office/2007/relationships/diagramDrawing" Target="../diagrams/drawing6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4" Type="http://schemas.openxmlformats.org/officeDocument/2006/relationships/diagramLayout" Target="../diagrams/layout68.xml"/><Relationship Id="rId5" Type="http://schemas.openxmlformats.org/officeDocument/2006/relationships/diagramQuickStyle" Target="../diagrams/quickStyle68.xml"/><Relationship Id="rId6" Type="http://schemas.openxmlformats.org/officeDocument/2006/relationships/diagramColors" Target="../diagrams/colors68.xml"/><Relationship Id="rId7" Type="http://schemas.microsoft.com/office/2007/relationships/diagramDrawing" Target="../diagrams/drawing6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4" Type="http://schemas.openxmlformats.org/officeDocument/2006/relationships/diagramLayout" Target="../diagrams/layout69.xml"/><Relationship Id="rId5" Type="http://schemas.openxmlformats.org/officeDocument/2006/relationships/diagramQuickStyle" Target="../diagrams/quickStyle69.xml"/><Relationship Id="rId6" Type="http://schemas.openxmlformats.org/officeDocument/2006/relationships/diagramColors" Target="../diagrams/colors69.xml"/><Relationship Id="rId7" Type="http://schemas.microsoft.com/office/2007/relationships/diagramDrawing" Target="../diagrams/drawing6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4" Type="http://schemas.openxmlformats.org/officeDocument/2006/relationships/diagramLayout" Target="../diagrams/layout70.xml"/><Relationship Id="rId5" Type="http://schemas.openxmlformats.org/officeDocument/2006/relationships/diagramQuickStyle" Target="../diagrams/quickStyle70.xml"/><Relationship Id="rId6" Type="http://schemas.openxmlformats.org/officeDocument/2006/relationships/diagramColors" Target="../diagrams/colors70.xml"/><Relationship Id="rId7" Type="http://schemas.microsoft.com/office/2007/relationships/diagramDrawing" Target="../diagrams/drawing70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4" Type="http://schemas.openxmlformats.org/officeDocument/2006/relationships/diagramData" Target="../diagrams/data71.xml"/><Relationship Id="rId5" Type="http://schemas.openxmlformats.org/officeDocument/2006/relationships/diagramLayout" Target="../diagrams/layout71.xml"/><Relationship Id="rId6" Type="http://schemas.openxmlformats.org/officeDocument/2006/relationships/diagramQuickStyle" Target="../diagrams/quickStyle71.xml"/><Relationship Id="rId7" Type="http://schemas.openxmlformats.org/officeDocument/2006/relationships/diagramColors" Target="../diagrams/colors71.xml"/><Relationship Id="rId8" Type="http://schemas.microsoft.com/office/2007/relationships/diagramDrawing" Target="../diagrams/drawing71.xml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8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diagramData" Target="../diagrams/data13.xml"/><Relationship Id="rId5" Type="http://schemas.openxmlformats.org/officeDocument/2006/relationships/diagramLayout" Target="../diagrams/layout13.xml"/><Relationship Id="rId6" Type="http://schemas.openxmlformats.org/officeDocument/2006/relationships/diagramQuickStyle" Target="../diagrams/quickStyle13.xml"/><Relationship Id="rId7" Type="http://schemas.openxmlformats.org/officeDocument/2006/relationships/diagramColors" Target="../diagrams/colors13.xml"/><Relationship Id="rId8" Type="http://schemas.microsoft.com/office/2007/relationships/diagramDrawing" Target="../diagrams/drawing13.xm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4" Type="http://schemas.openxmlformats.org/officeDocument/2006/relationships/diagramLayout" Target="../diagrams/layout17.xml"/><Relationship Id="rId5" Type="http://schemas.openxmlformats.org/officeDocument/2006/relationships/diagramQuickStyle" Target="../diagrams/quickStyle17.xml"/><Relationship Id="rId6" Type="http://schemas.openxmlformats.org/officeDocument/2006/relationships/diagramColors" Target="../diagrams/colors17.xml"/><Relationship Id="rId7" Type="http://schemas.microsoft.com/office/2007/relationships/diagramDrawing" Target="../diagrams/drawing17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4" Type="http://schemas.openxmlformats.org/officeDocument/2006/relationships/diagramLayout" Target="../diagrams/layout20.xml"/><Relationship Id="rId5" Type="http://schemas.openxmlformats.org/officeDocument/2006/relationships/diagramQuickStyle" Target="../diagrams/quickStyle20.xml"/><Relationship Id="rId6" Type="http://schemas.openxmlformats.org/officeDocument/2006/relationships/diagramColors" Target="../diagrams/colors20.xml"/><Relationship Id="rId7" Type="http://schemas.microsoft.com/office/2007/relationships/diagramDrawing" Target="../diagrams/drawing20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4" Type="http://schemas.openxmlformats.org/officeDocument/2006/relationships/diagramLayout" Target="../diagrams/layout21.xml"/><Relationship Id="rId5" Type="http://schemas.openxmlformats.org/officeDocument/2006/relationships/diagramQuickStyle" Target="../diagrams/quickStyle21.xml"/><Relationship Id="rId6" Type="http://schemas.openxmlformats.org/officeDocument/2006/relationships/diagramColors" Target="../diagrams/colors21.xml"/><Relationship Id="rId7" Type="http://schemas.microsoft.com/office/2007/relationships/diagramDrawing" Target="../diagrams/drawing2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4" Type="http://schemas.openxmlformats.org/officeDocument/2006/relationships/diagramLayout" Target="../diagrams/layout22.xml"/><Relationship Id="rId5" Type="http://schemas.openxmlformats.org/officeDocument/2006/relationships/diagramQuickStyle" Target="../diagrams/quickStyle22.xml"/><Relationship Id="rId6" Type="http://schemas.openxmlformats.org/officeDocument/2006/relationships/diagramColors" Target="../diagrams/colors22.xml"/><Relationship Id="rId7" Type="http://schemas.microsoft.com/office/2007/relationships/diagramDrawing" Target="../diagrams/drawing2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diagramData" Target="../diagrams/data24.xml"/><Relationship Id="rId5" Type="http://schemas.openxmlformats.org/officeDocument/2006/relationships/diagramLayout" Target="../diagrams/layout24.xml"/><Relationship Id="rId6" Type="http://schemas.openxmlformats.org/officeDocument/2006/relationships/diagramQuickStyle" Target="../diagrams/quickStyle24.xml"/><Relationship Id="rId7" Type="http://schemas.openxmlformats.org/officeDocument/2006/relationships/diagramColors" Target="../diagrams/colors24.xml"/><Relationship Id="rId8" Type="http://schemas.microsoft.com/office/2007/relationships/diagramDrawing" Target="../diagrams/drawing24.xm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diagramData" Target="../diagrams/data25.xml"/><Relationship Id="rId5" Type="http://schemas.openxmlformats.org/officeDocument/2006/relationships/diagramLayout" Target="../diagrams/layout25.xml"/><Relationship Id="rId6" Type="http://schemas.openxmlformats.org/officeDocument/2006/relationships/diagramQuickStyle" Target="../diagrams/quickStyle25.xml"/><Relationship Id="rId7" Type="http://schemas.openxmlformats.org/officeDocument/2006/relationships/diagramColors" Target="../diagrams/colors25.xml"/><Relationship Id="rId8" Type="http://schemas.microsoft.com/office/2007/relationships/diagramDrawing" Target="../diagrams/drawing25.xml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6.tif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6.tif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4" Type="http://schemas.openxmlformats.org/officeDocument/2006/relationships/diagramLayout" Target="../diagrams/layout26.xml"/><Relationship Id="rId5" Type="http://schemas.openxmlformats.org/officeDocument/2006/relationships/diagramQuickStyle" Target="../diagrams/quickStyle26.xml"/><Relationship Id="rId6" Type="http://schemas.openxmlformats.org/officeDocument/2006/relationships/diagramColors" Target="../diagrams/colors26.xml"/><Relationship Id="rId7" Type="http://schemas.microsoft.com/office/2007/relationships/diagramDrawing" Target="../diagrams/drawing2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4" Type="http://schemas.openxmlformats.org/officeDocument/2006/relationships/diagramLayout" Target="../diagrams/layout27.xml"/><Relationship Id="rId5" Type="http://schemas.openxmlformats.org/officeDocument/2006/relationships/diagramQuickStyle" Target="../diagrams/quickStyle27.xml"/><Relationship Id="rId6" Type="http://schemas.openxmlformats.org/officeDocument/2006/relationships/diagramColors" Target="../diagrams/colors27.xml"/><Relationship Id="rId7" Type="http://schemas.microsoft.com/office/2007/relationships/diagramDrawing" Target="../diagrams/drawing2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4" Type="http://schemas.openxmlformats.org/officeDocument/2006/relationships/diagramLayout" Target="../diagrams/layout29.xml"/><Relationship Id="rId5" Type="http://schemas.openxmlformats.org/officeDocument/2006/relationships/diagramQuickStyle" Target="../diagrams/quickStyle29.xml"/><Relationship Id="rId6" Type="http://schemas.openxmlformats.org/officeDocument/2006/relationships/diagramColors" Target="../diagrams/colors29.xml"/><Relationship Id="rId7" Type="http://schemas.microsoft.com/office/2007/relationships/diagramDrawing" Target="../diagrams/drawing2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4" Type="http://schemas.openxmlformats.org/officeDocument/2006/relationships/diagramLayout" Target="../diagrams/layout30.xml"/><Relationship Id="rId5" Type="http://schemas.openxmlformats.org/officeDocument/2006/relationships/diagramQuickStyle" Target="../diagrams/quickStyle30.xml"/><Relationship Id="rId6" Type="http://schemas.openxmlformats.org/officeDocument/2006/relationships/diagramColors" Target="../diagrams/colors30.xml"/><Relationship Id="rId7" Type="http://schemas.microsoft.com/office/2007/relationships/diagramDrawing" Target="../diagrams/drawing30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4" Type="http://schemas.openxmlformats.org/officeDocument/2006/relationships/diagramLayout" Target="../diagrams/layout31.xml"/><Relationship Id="rId5" Type="http://schemas.openxmlformats.org/officeDocument/2006/relationships/diagramQuickStyle" Target="../diagrams/quickStyle31.xml"/><Relationship Id="rId6" Type="http://schemas.openxmlformats.org/officeDocument/2006/relationships/diagramColors" Target="../diagrams/colors31.xml"/><Relationship Id="rId7" Type="http://schemas.microsoft.com/office/2007/relationships/diagramDrawing" Target="../diagrams/drawing3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4" Type="http://schemas.openxmlformats.org/officeDocument/2006/relationships/diagramLayout" Target="../diagrams/layout32.xml"/><Relationship Id="rId5" Type="http://schemas.openxmlformats.org/officeDocument/2006/relationships/diagramQuickStyle" Target="../diagrams/quickStyle32.xml"/><Relationship Id="rId6" Type="http://schemas.openxmlformats.org/officeDocument/2006/relationships/diagramColors" Target="../diagrams/colors32.xml"/><Relationship Id="rId7" Type="http://schemas.microsoft.com/office/2007/relationships/diagramDrawing" Target="../diagrams/drawing3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4" Type="http://schemas.openxmlformats.org/officeDocument/2006/relationships/diagramLayout" Target="../diagrams/layout33.xml"/><Relationship Id="rId5" Type="http://schemas.openxmlformats.org/officeDocument/2006/relationships/diagramQuickStyle" Target="../diagrams/quickStyle33.xml"/><Relationship Id="rId6" Type="http://schemas.openxmlformats.org/officeDocument/2006/relationships/diagramColors" Target="../diagrams/colors33.xml"/><Relationship Id="rId7" Type="http://schemas.microsoft.com/office/2007/relationships/diagramDrawing" Target="../diagrams/drawing3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4" Type="http://schemas.openxmlformats.org/officeDocument/2006/relationships/diagramLayout" Target="../diagrams/layout34.xml"/><Relationship Id="rId5" Type="http://schemas.openxmlformats.org/officeDocument/2006/relationships/diagramQuickStyle" Target="../diagrams/quickStyle34.xml"/><Relationship Id="rId6" Type="http://schemas.openxmlformats.org/officeDocument/2006/relationships/diagramColors" Target="../diagrams/colors34.xml"/><Relationship Id="rId7" Type="http://schemas.microsoft.com/office/2007/relationships/diagramDrawing" Target="../diagrams/drawing34.xml"/><Relationship Id="rId8" Type="http://schemas.openxmlformats.org/officeDocument/2006/relationships/image" Target="../media/image6.tif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4" Type="http://schemas.openxmlformats.org/officeDocument/2006/relationships/diagramLayout" Target="../diagrams/layout35.xml"/><Relationship Id="rId5" Type="http://schemas.openxmlformats.org/officeDocument/2006/relationships/diagramQuickStyle" Target="../diagrams/quickStyle35.xml"/><Relationship Id="rId6" Type="http://schemas.openxmlformats.org/officeDocument/2006/relationships/diagramColors" Target="../diagrams/colors35.xml"/><Relationship Id="rId7" Type="http://schemas.microsoft.com/office/2007/relationships/diagramDrawing" Target="../diagrams/drawing3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4" Type="http://schemas.openxmlformats.org/officeDocument/2006/relationships/diagramLayout" Target="../diagrams/layout36.xml"/><Relationship Id="rId5" Type="http://schemas.openxmlformats.org/officeDocument/2006/relationships/diagramQuickStyle" Target="../diagrams/quickStyle36.xml"/><Relationship Id="rId6" Type="http://schemas.openxmlformats.org/officeDocument/2006/relationships/diagramColors" Target="../diagrams/colors36.xml"/><Relationship Id="rId7" Type="http://schemas.microsoft.com/office/2007/relationships/diagramDrawing" Target="../diagrams/drawing3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4" Type="http://schemas.openxmlformats.org/officeDocument/2006/relationships/diagramData" Target="../diagrams/data37.xml"/><Relationship Id="rId5" Type="http://schemas.openxmlformats.org/officeDocument/2006/relationships/diagramLayout" Target="../diagrams/layout37.xml"/><Relationship Id="rId6" Type="http://schemas.openxmlformats.org/officeDocument/2006/relationships/diagramQuickStyle" Target="../diagrams/quickStyle37.xml"/><Relationship Id="rId7" Type="http://schemas.openxmlformats.org/officeDocument/2006/relationships/diagramColors" Target="../diagrams/colors37.xml"/><Relationship Id="rId8" Type="http://schemas.microsoft.com/office/2007/relationships/diagramDrawing" Target="../diagrams/drawing37.xml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diagramData" Target="../diagrams/data38.xml"/><Relationship Id="rId5" Type="http://schemas.openxmlformats.org/officeDocument/2006/relationships/diagramLayout" Target="../diagrams/layout38.xml"/><Relationship Id="rId6" Type="http://schemas.openxmlformats.org/officeDocument/2006/relationships/diagramQuickStyle" Target="../diagrams/quickStyle38.xml"/><Relationship Id="rId7" Type="http://schemas.openxmlformats.org/officeDocument/2006/relationships/diagramColors" Target="../diagrams/colors38.xml"/><Relationship Id="rId8" Type="http://schemas.microsoft.com/office/2007/relationships/diagramDrawing" Target="../diagrams/drawing38.xml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4" Type="http://schemas.openxmlformats.org/officeDocument/2006/relationships/diagramLayout" Target="../diagrams/layout39.xml"/><Relationship Id="rId5" Type="http://schemas.openxmlformats.org/officeDocument/2006/relationships/diagramQuickStyle" Target="../diagrams/quickStyle39.xml"/><Relationship Id="rId6" Type="http://schemas.openxmlformats.org/officeDocument/2006/relationships/diagramColors" Target="../diagrams/colors39.xml"/><Relationship Id="rId7" Type="http://schemas.microsoft.com/office/2007/relationships/diagramDrawing" Target="../diagrams/drawing3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4" Type="http://schemas.openxmlformats.org/officeDocument/2006/relationships/diagramLayout" Target="../diagrams/layout40.xml"/><Relationship Id="rId5" Type="http://schemas.openxmlformats.org/officeDocument/2006/relationships/diagramQuickStyle" Target="../diagrams/quickStyle40.xml"/><Relationship Id="rId6" Type="http://schemas.openxmlformats.org/officeDocument/2006/relationships/diagramColors" Target="../diagrams/colors40.xml"/><Relationship Id="rId7" Type="http://schemas.microsoft.com/office/2007/relationships/diagramDrawing" Target="../diagrams/drawing40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4" Type="http://schemas.openxmlformats.org/officeDocument/2006/relationships/diagramLayout" Target="../diagrams/layout41.xml"/><Relationship Id="rId5" Type="http://schemas.openxmlformats.org/officeDocument/2006/relationships/diagramQuickStyle" Target="../diagrams/quickStyle41.xml"/><Relationship Id="rId6" Type="http://schemas.openxmlformats.org/officeDocument/2006/relationships/diagramColors" Target="../diagrams/colors41.xml"/><Relationship Id="rId7" Type="http://schemas.microsoft.com/office/2007/relationships/diagramDrawing" Target="../diagrams/drawing4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4" Type="http://schemas.openxmlformats.org/officeDocument/2006/relationships/diagramLayout" Target="../diagrams/layout42.xml"/><Relationship Id="rId5" Type="http://schemas.openxmlformats.org/officeDocument/2006/relationships/diagramQuickStyle" Target="../diagrams/quickStyle42.xml"/><Relationship Id="rId6" Type="http://schemas.openxmlformats.org/officeDocument/2006/relationships/diagramColors" Target="../diagrams/colors42.xml"/><Relationship Id="rId7" Type="http://schemas.microsoft.com/office/2007/relationships/diagramDrawing" Target="../diagrams/drawing4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4" Type="http://schemas.openxmlformats.org/officeDocument/2006/relationships/diagramLayout" Target="../diagrams/layout43.xml"/><Relationship Id="rId5" Type="http://schemas.openxmlformats.org/officeDocument/2006/relationships/diagramQuickStyle" Target="../diagrams/quickStyle43.xml"/><Relationship Id="rId6" Type="http://schemas.openxmlformats.org/officeDocument/2006/relationships/diagramColors" Target="../diagrams/colors43.xml"/><Relationship Id="rId7" Type="http://schemas.microsoft.com/office/2007/relationships/diagramDrawing" Target="../diagrams/drawing4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4" Type="http://schemas.openxmlformats.org/officeDocument/2006/relationships/diagramLayout" Target="../diagrams/layout44.xml"/><Relationship Id="rId5" Type="http://schemas.openxmlformats.org/officeDocument/2006/relationships/diagramQuickStyle" Target="../diagrams/quickStyle44.xml"/><Relationship Id="rId6" Type="http://schemas.openxmlformats.org/officeDocument/2006/relationships/diagramColors" Target="../diagrams/colors44.xml"/><Relationship Id="rId7" Type="http://schemas.microsoft.com/office/2007/relationships/diagramDrawing" Target="../diagrams/drawing4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4" Type="http://schemas.openxmlformats.org/officeDocument/2006/relationships/diagramLayout" Target="../diagrams/layout45.xml"/><Relationship Id="rId5" Type="http://schemas.openxmlformats.org/officeDocument/2006/relationships/diagramQuickStyle" Target="../diagrams/quickStyle45.xml"/><Relationship Id="rId6" Type="http://schemas.openxmlformats.org/officeDocument/2006/relationships/diagramColors" Target="../diagrams/colors45.xml"/><Relationship Id="rId7" Type="http://schemas.microsoft.com/office/2007/relationships/diagramDrawing" Target="../diagrams/drawing4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4" Type="http://schemas.openxmlformats.org/officeDocument/2006/relationships/diagramLayout" Target="../diagrams/layout46.xml"/><Relationship Id="rId5" Type="http://schemas.openxmlformats.org/officeDocument/2006/relationships/diagramQuickStyle" Target="../diagrams/quickStyle46.xml"/><Relationship Id="rId6" Type="http://schemas.openxmlformats.org/officeDocument/2006/relationships/diagramColors" Target="../diagrams/colors46.xml"/><Relationship Id="rId7" Type="http://schemas.microsoft.com/office/2007/relationships/diagramDrawing" Target="../diagrams/drawing4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4" Type="http://schemas.openxmlformats.org/officeDocument/2006/relationships/diagramLayout" Target="../diagrams/layout47.xml"/><Relationship Id="rId5" Type="http://schemas.openxmlformats.org/officeDocument/2006/relationships/diagramQuickStyle" Target="../diagrams/quickStyle47.xml"/><Relationship Id="rId6" Type="http://schemas.openxmlformats.org/officeDocument/2006/relationships/diagramColors" Target="../diagrams/colors47.xml"/><Relationship Id="rId7" Type="http://schemas.microsoft.com/office/2007/relationships/diagramDrawing" Target="../diagrams/drawing47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4" Type="http://schemas.openxmlformats.org/officeDocument/2006/relationships/diagramLayout" Target="../diagrams/layout48.xml"/><Relationship Id="rId5" Type="http://schemas.openxmlformats.org/officeDocument/2006/relationships/diagramQuickStyle" Target="../diagrams/quickStyle48.xml"/><Relationship Id="rId6" Type="http://schemas.openxmlformats.org/officeDocument/2006/relationships/diagramColors" Target="../diagrams/colors48.xml"/><Relationship Id="rId7" Type="http://schemas.microsoft.com/office/2007/relationships/diagramDrawing" Target="../diagrams/drawing4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4" Type="http://schemas.openxmlformats.org/officeDocument/2006/relationships/diagramData" Target="../diagrams/data49.xml"/><Relationship Id="rId5" Type="http://schemas.openxmlformats.org/officeDocument/2006/relationships/diagramLayout" Target="../diagrams/layout49.xml"/><Relationship Id="rId6" Type="http://schemas.openxmlformats.org/officeDocument/2006/relationships/diagramQuickStyle" Target="../diagrams/quickStyle49.xml"/><Relationship Id="rId7" Type="http://schemas.openxmlformats.org/officeDocument/2006/relationships/diagramColors" Target="../diagrams/colors49.xml"/><Relationship Id="rId8" Type="http://schemas.microsoft.com/office/2007/relationships/diagramDrawing" Target="../diagrams/drawing49.xml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4" Type="http://schemas.openxmlformats.org/officeDocument/2006/relationships/diagramData" Target="../diagrams/data50.xml"/><Relationship Id="rId5" Type="http://schemas.openxmlformats.org/officeDocument/2006/relationships/diagramLayout" Target="../diagrams/layout50.xml"/><Relationship Id="rId6" Type="http://schemas.openxmlformats.org/officeDocument/2006/relationships/diagramQuickStyle" Target="../diagrams/quickStyle50.xml"/><Relationship Id="rId7" Type="http://schemas.openxmlformats.org/officeDocument/2006/relationships/diagramColors" Target="../diagrams/colors50.xml"/><Relationship Id="rId8" Type="http://schemas.microsoft.com/office/2007/relationships/diagramDrawing" Target="../diagrams/drawing50.xml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4" Type="http://schemas.openxmlformats.org/officeDocument/2006/relationships/diagramData" Target="../diagrams/data51.xml"/><Relationship Id="rId5" Type="http://schemas.openxmlformats.org/officeDocument/2006/relationships/diagramLayout" Target="../diagrams/layout51.xml"/><Relationship Id="rId6" Type="http://schemas.openxmlformats.org/officeDocument/2006/relationships/diagramQuickStyle" Target="../diagrams/quickStyle51.xml"/><Relationship Id="rId7" Type="http://schemas.openxmlformats.org/officeDocument/2006/relationships/diagramColors" Target="../diagrams/colors51.xml"/><Relationship Id="rId8" Type="http://schemas.microsoft.com/office/2007/relationships/diagramDrawing" Target="../diagrams/drawing51.xml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4" Type="http://schemas.openxmlformats.org/officeDocument/2006/relationships/diagramLayout" Target="../diagrams/layout52.xml"/><Relationship Id="rId5" Type="http://schemas.openxmlformats.org/officeDocument/2006/relationships/diagramQuickStyle" Target="../diagrams/quickStyle52.xml"/><Relationship Id="rId6" Type="http://schemas.openxmlformats.org/officeDocument/2006/relationships/diagramColors" Target="../diagrams/colors52.xml"/><Relationship Id="rId7" Type="http://schemas.microsoft.com/office/2007/relationships/diagramDrawing" Target="../diagrams/drawing52.xml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4" Type="http://schemas.openxmlformats.org/officeDocument/2006/relationships/diagramLayout" Target="../diagrams/layout53.xml"/><Relationship Id="rId5" Type="http://schemas.openxmlformats.org/officeDocument/2006/relationships/diagramQuickStyle" Target="../diagrams/quickStyle53.xml"/><Relationship Id="rId6" Type="http://schemas.openxmlformats.org/officeDocument/2006/relationships/diagramColors" Target="../diagrams/colors53.xml"/><Relationship Id="rId7" Type="http://schemas.microsoft.com/office/2007/relationships/diagramDrawing" Target="../diagrams/drawing53.xml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4" Type="http://schemas.openxmlformats.org/officeDocument/2006/relationships/diagramLayout" Target="../diagrams/layout54.xml"/><Relationship Id="rId5" Type="http://schemas.openxmlformats.org/officeDocument/2006/relationships/diagramQuickStyle" Target="../diagrams/quickStyle54.xml"/><Relationship Id="rId6" Type="http://schemas.openxmlformats.org/officeDocument/2006/relationships/diagramColors" Target="../diagrams/colors54.xml"/><Relationship Id="rId7" Type="http://schemas.microsoft.com/office/2007/relationships/diagramDrawing" Target="../diagrams/drawing54.xml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4" Type="http://schemas.openxmlformats.org/officeDocument/2006/relationships/diagramLayout" Target="../diagrams/layout55.xml"/><Relationship Id="rId5" Type="http://schemas.openxmlformats.org/officeDocument/2006/relationships/diagramQuickStyle" Target="../diagrams/quickStyle55.xml"/><Relationship Id="rId6" Type="http://schemas.openxmlformats.org/officeDocument/2006/relationships/diagramColors" Target="../diagrams/colors55.xml"/><Relationship Id="rId7" Type="http://schemas.microsoft.com/office/2007/relationships/diagramDrawing" Target="../diagrams/drawing55.xml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26" y="0"/>
            <a:ext cx="9052653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5561" y="1347536"/>
            <a:ext cx="1119537" cy="4010527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800" dirty="0" smtClean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管理经济学</a:t>
            </a:r>
            <a:endParaRPr kumimoji="1" lang="zh-CN" altLang="en-US" sz="4800" dirty="0">
              <a:solidFill>
                <a:schemeClr val="bg1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01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垄断市场的条件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4127" y="2665084"/>
            <a:ext cx="11360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、在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一个行业或在某一特定的市场中，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只有一家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企业提供全部产品，没有竞争对手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存在。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、企业所生产和出售的商品没有相近的代用品，其他产品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无法替代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的。</a:t>
            </a:r>
            <a:endParaRPr kumimoji="1"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、其他任何企业进入该行业或市场都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极为困难或不可能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111966" y="119295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垄断市场的条件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999" y="4973408"/>
            <a:ext cx="1771410" cy="17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10.1.2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垄断竞争市场的企业收益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34126" y="1676667"/>
            <a:ext cx="5136231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垄断竞争市场的企业收益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规律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10189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、企业需求曲线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、平均收益曲线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(AR)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、边际收益曲线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(MR)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8646694" y="-279027"/>
          <a:ext cx="3352799" cy="203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10.1.2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垄断竞争市场的企业收益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34126" y="1676667"/>
            <a:ext cx="5136231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垄断竞争市场的企业收益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规律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613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、企业需求曲线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、平均收益曲线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(AR)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、边际收益曲线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(MR)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8646694" y="-279027"/>
          <a:ext cx="3352799" cy="203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右箭头 1"/>
          <p:cNvSpPr/>
          <p:nvPr/>
        </p:nvSpPr>
        <p:spPr>
          <a:xfrm>
            <a:off x="3898232" y="2983832"/>
            <a:ext cx="2021305" cy="35292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224337" y="2775284"/>
            <a:ext cx="5309937" cy="8823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曲线重合，右下方倾斜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右箭头 8"/>
          <p:cNvSpPr/>
          <p:nvPr/>
        </p:nvSpPr>
        <p:spPr>
          <a:xfrm rot="1057758">
            <a:off x="3734185" y="4076673"/>
            <a:ext cx="2021305" cy="35292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24336" y="4441694"/>
            <a:ext cx="5309938" cy="8823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曲线右下方倾斜，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＜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5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50169" y="842478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5601" y="2013765"/>
            <a:ext cx="101894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垄断竞争市场的特征是（   ）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几家企业生产和销售同质的产品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几家企业生产和销售有差别的同种产品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许多企业生产和销售同质的产品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许多企业生产和销售有差别的同种产品</a:t>
            </a:r>
          </a:p>
        </p:txBody>
      </p:sp>
    </p:spTree>
    <p:extLst>
      <p:ext uri="{BB962C8B-B14F-4D97-AF65-F5344CB8AC3E}">
        <p14:creationId xmlns:p14="http://schemas.microsoft.com/office/powerpoint/2010/main" val="13024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50169" y="842478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5601" y="2013765"/>
            <a:ext cx="10189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垄断竞争市场的特征是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  ）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几家企业生产和销售同质的产品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几家企业生产和销售有差别的同种产品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许多企业生产和销售同质的产品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许多企业生产和销售有差别的同种产品</a:t>
            </a:r>
          </a:p>
        </p:txBody>
      </p:sp>
    </p:spTree>
    <p:extLst>
      <p:ext uri="{BB962C8B-B14F-4D97-AF65-F5344CB8AC3E}">
        <p14:creationId xmlns:p14="http://schemas.microsoft.com/office/powerpoint/2010/main" val="13568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50169" y="842478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5601" y="2013765"/>
            <a:ext cx="101894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无论何种市场结构中，企业的（）均与需求曲线重合。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边际收益曲线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平均收益曲线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供给曲线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3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50169" y="842478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5601" y="2013765"/>
            <a:ext cx="1018949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无论何种市场结构中，企业的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均与需求曲线重合。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边际收益曲线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平均收益曲线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供给曲线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723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941135" y="912171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818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298659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一、均衡图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613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、盈亏平衡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、亏损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42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75" y="2617536"/>
            <a:ext cx="3178160" cy="2820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034" y="2617536"/>
            <a:ext cx="3850205" cy="28207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7998" y="2617536"/>
            <a:ext cx="3432227" cy="28207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9788" y="2832180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2909" y="2616766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38957" y="2647514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5868" y="3235863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30914" y="2902111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15096" y="2816662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29788" y="4719758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9135" y="4719758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12122" y="4779466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55868" y="5803543"/>
            <a:ext cx="6463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利润最大化原则的：边际收益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endParaRPr kumimoji="1"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34127" y="1676667"/>
            <a:ext cx="298659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一、均衡图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44837" y="912779"/>
            <a:ext cx="2210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、盈亏平衡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、亏损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9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75" y="2617536"/>
            <a:ext cx="3178160" cy="2820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4034" y="2617536"/>
            <a:ext cx="3850205" cy="28207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7998" y="2617536"/>
            <a:ext cx="3432227" cy="28207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9788" y="2832180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52909" y="2616766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38957" y="2647514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5868" y="3235863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30914" y="2902111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15096" y="2816662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29788" y="4719758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39135" y="4719758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12122" y="4779466"/>
            <a:ext cx="1172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1317" y="5687550"/>
            <a:ext cx="18609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盈利均衡图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88436" y="5715312"/>
            <a:ext cx="22231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盈亏平衡均衡图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8170" y="5715312"/>
            <a:ext cx="222315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亏损均衡图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34127" y="1676667"/>
            <a:ext cx="298659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一、均衡图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7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垄断市场的条件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4127" y="2665084"/>
            <a:ext cx="11360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、在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一个行业或在某一特定的市场中，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只有一家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企业提供全部产品，没有竞争对手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存在。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、企业所生产和出售的商品没有相近的代用品，其他产品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无法替代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、其他任何企业进入该行业或市场都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极为困难或不可能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111966" y="119295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垄断市场的条件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999" y="4973408"/>
            <a:ext cx="1771410" cy="17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613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垄断竞争企业的短期决策原则：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短期边际成本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SMC</a:t>
            </a:r>
            <a:endParaRPr kumimoji="1"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298659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二、决策原则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613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垄断企业成本：生产成本。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垄断竞争企业：有生产成本，还有（）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三、垄断竞争与垄断企业决策的区别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947" y="3980029"/>
            <a:ext cx="2671010" cy="2671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299" y="3980029"/>
            <a:ext cx="2671010" cy="267101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338262" y="5135542"/>
            <a:ext cx="927685" cy="6473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海尔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461309" y="5135542"/>
            <a:ext cx="927685" cy="6473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美的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3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9996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垄断企业成本：生产成本。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垄断竞争企业：有生产成本，还有销售成本（广告费、人员促销、新品展销费等等）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三、垄断竞争与垄断企业决策的区别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65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企业的短期决策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9996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垄断企业成本：生产成本。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垄断竞争企业：有生产成本，还有销售成本（广告费、人员促销、新品展销费等等）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广告的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作用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（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）通过广告为消费者提供更为完备的商品信息。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 （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）通过广告宣传改变消费者的欲望。</a:t>
            </a:r>
          </a:p>
          <a:p>
            <a:pPr>
              <a:lnSpc>
                <a:spcPct val="150000"/>
              </a:lnSpc>
            </a:pP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三、垄断竞争与垄断企业决策的区别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1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三、垄断竞争企业长期均衡的形成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6485" y="2999874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短期超额利润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096127" y="3048000"/>
            <a:ext cx="1427747" cy="3012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44837" y="2354096"/>
            <a:ext cx="2149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长期内（）新企业或（）自己的生产规模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26501" y="2399709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整个行业生产和供给（）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946616" y="3012360"/>
            <a:ext cx="1427747" cy="3012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9155547" y="3742369"/>
            <a:ext cx="311493" cy="98549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426501" y="5094467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市场均衡价格（）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3401" y="4965593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需求曲线（）下方移动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左箭头 17"/>
          <p:cNvSpPr/>
          <p:nvPr/>
        </p:nvSpPr>
        <p:spPr>
          <a:xfrm>
            <a:off x="7074761" y="5534210"/>
            <a:ext cx="1171458" cy="307677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7726" y="4727860"/>
            <a:ext cx="234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超额利润消失，企业都获得正常利润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左箭头 20"/>
          <p:cNvSpPr/>
          <p:nvPr/>
        </p:nvSpPr>
        <p:spPr>
          <a:xfrm>
            <a:off x="3006851" y="5534208"/>
            <a:ext cx="1404728" cy="307679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8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三、垄断竞争企业长期均衡的形成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6485" y="2999874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短期超额利润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096127" y="3048000"/>
            <a:ext cx="1427747" cy="3012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44837" y="2354096"/>
            <a:ext cx="2149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长期内吸引新企业或扩大自己的生产规模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26501" y="2399709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整个行业生产和供给增加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6946616" y="3012360"/>
            <a:ext cx="1427747" cy="3012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9155547" y="3742369"/>
            <a:ext cx="311493" cy="98549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426501" y="5094467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市场均衡价格下降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13401" y="4965593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需求曲线左下方移动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左箭头 17"/>
          <p:cNvSpPr/>
          <p:nvPr/>
        </p:nvSpPr>
        <p:spPr>
          <a:xfrm>
            <a:off x="7074761" y="5534210"/>
            <a:ext cx="1171458" cy="307677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57726" y="4727860"/>
            <a:ext cx="234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超额利润消失，企业都获得正常利润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左箭头 20"/>
          <p:cNvSpPr/>
          <p:nvPr/>
        </p:nvSpPr>
        <p:spPr>
          <a:xfrm>
            <a:off x="3006851" y="5534208"/>
            <a:ext cx="1404728" cy="307679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95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三、垄断竞争企业长期均衡的形成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6485" y="2999874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短期出现亏损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3096127" y="3048000"/>
            <a:ext cx="1427747" cy="3012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44837" y="2354096"/>
            <a:ext cx="214964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长期内企业会考虑退出或缩小生产规模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26501" y="2399709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整个行业生产和供给减少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6946616" y="3012360"/>
            <a:ext cx="1427747" cy="30124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9155547" y="3742369"/>
            <a:ext cx="311493" cy="985491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426501" y="5094467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市场均衡价格上升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13401" y="4965593"/>
            <a:ext cx="208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需求曲线右上方移动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左箭头 28"/>
          <p:cNvSpPr/>
          <p:nvPr/>
        </p:nvSpPr>
        <p:spPr>
          <a:xfrm>
            <a:off x="7074761" y="5534210"/>
            <a:ext cx="1171458" cy="307677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5773" y="4540470"/>
            <a:ext cx="2081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亏损消失，企业获得正常利润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左箭头 30"/>
          <p:cNvSpPr/>
          <p:nvPr/>
        </p:nvSpPr>
        <p:spPr>
          <a:xfrm>
            <a:off x="3006851" y="5534208"/>
            <a:ext cx="1404728" cy="307679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662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企业的长期决策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三、垄断竞争企业长期均衡的形成条件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6485" y="3065188"/>
            <a:ext cx="689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r>
              <a:rPr kumimoji="1" lang="mr-I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长期边际成本</a:t>
            </a:r>
            <a:r>
              <a:rPr kumimoji="1" lang="mr-I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LMC                                                                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mr-IN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mr-I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r>
              <a:rPr kumimoji="1" lang="mr-I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AR=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r>
              <a:rPr kumimoji="1" lang="mr-IN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LAC 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6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58717" y="714141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2104" y="1679683"/>
            <a:ext cx="106840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某公司在垄断竞争市场中经营，它面临的需求曲线为：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P=350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－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，长期总成本函数为：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TC=355Q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－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2Q</a:t>
            </a:r>
            <a:r>
              <a:rPr lang="en-US" altLang="zh-CN" sz="2000" kern="100" baseline="30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+0.05Q</a:t>
            </a:r>
            <a:r>
              <a:rPr lang="en-US" altLang="zh-CN" sz="2000" kern="100" baseline="30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。求：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）该企业的</a:t>
            </a:r>
            <a:r>
              <a:rPr lang="zh-CN" altLang="zh-CN" sz="2000" kern="1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利润最大化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时的价格、产量和经济利润是多少？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）此时该企业是否处于长期均衡？</a:t>
            </a:r>
            <a:endParaRPr lang="zh-CN" altLang="zh-CN" sz="2000" kern="1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1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58717" y="714141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2104" y="1679683"/>
            <a:ext cx="106840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某公司在垄断竞争市场中经营，它面临的需求曲线为：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P=350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－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，长期总成本函数为：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TC=355Q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－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2Q</a:t>
            </a:r>
            <a:r>
              <a:rPr lang="en-US" altLang="zh-CN" sz="2000" kern="100" baseline="30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+0.05Q</a:t>
            </a:r>
            <a:r>
              <a:rPr lang="en-US" altLang="zh-CN" sz="2000" kern="100" baseline="30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。求：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）该企业的</a:t>
            </a:r>
            <a:r>
              <a:rPr lang="zh-CN" altLang="zh-CN" sz="2000" kern="1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利润最大化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时的价格、产量和经济利润是多少？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zh-CN" sz="2000" kern="100" dirty="0">
                <a:latin typeface="Microsoft YaHei" charset="-122"/>
                <a:ea typeface="Microsoft YaHei" charset="-122"/>
                <a:cs typeface="Microsoft YaHei" charset="-122"/>
              </a:rPr>
              <a:t>）此时该企业是否处于长期均衡</a:t>
            </a:r>
            <a:r>
              <a:rPr lang="zh-CN" altLang="zh-CN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sz="2000" kern="1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000" kern="1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lang="en-US" altLang="zh-CN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lang="en-US" altLang="zh-CN" sz="2000" kern="1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要求边际收益，需要知道总收益，总收益</a:t>
            </a:r>
            <a:r>
              <a:rPr lang="en-US" altLang="zh-CN" sz="2000" kern="100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000" kern="100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销量</a:t>
            </a:r>
            <a:r>
              <a:rPr lang="en-US" altLang="zh-CN" sz="2000" kern="100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lang="zh-CN" altLang="en-US" sz="2000" kern="100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价格；</a:t>
            </a:r>
            <a:endParaRPr lang="en-US" altLang="zh-CN" sz="2000" kern="100" dirty="0" smtClean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effectLst/>
                <a:latin typeface="Microsoft YaHei" charset="-122"/>
                <a:ea typeface="Microsoft YaHei" charset="-122"/>
                <a:cs typeface="Microsoft YaHei" charset="-122"/>
              </a:rPr>
              <a:t>要求边际成本，需要知道总成本，已知。</a:t>
            </a:r>
            <a:endParaRPr lang="en-US" altLang="zh-CN" sz="2000" kern="100" dirty="0" smtClean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经济利润</a:t>
            </a:r>
            <a:r>
              <a:rPr lang="en-US" altLang="zh-CN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=</a:t>
            </a:r>
            <a:r>
              <a:rPr lang="zh-CN" altLang="en-US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总收益</a:t>
            </a:r>
            <a:r>
              <a:rPr lang="en-US" altLang="zh-CN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2000" kern="100" dirty="0" smtClean="0">
                <a:latin typeface="Microsoft YaHei" charset="-122"/>
                <a:ea typeface="Microsoft YaHei" charset="-122"/>
                <a:cs typeface="Microsoft YaHei" charset="-122"/>
              </a:rPr>
              <a:t>总成本</a:t>
            </a:r>
            <a:endParaRPr lang="zh-CN" altLang="zh-CN" sz="2000" kern="1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1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垄断市场的条件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4127" y="2665084"/>
            <a:ext cx="11360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、在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一个行业或在某一特定的市场中，</a:t>
            </a:r>
            <a:r>
              <a:rPr kumimoji="1" lang="zh-CN" altLang="en-US" sz="2400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只有一家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企业提供全部产品，没有竞争对手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存在。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、企业所生产和出售的商品没有相近的代用品，其他产品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无法替代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、其他任何企业进入该行业或市场都</a:t>
            </a:r>
            <a:r>
              <a:rPr kumimoji="1" lang="zh-CN" altLang="en-US" sz="24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极为困难或不可能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111966" y="119295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垄断市场的条件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999" y="4973408"/>
            <a:ext cx="1771410" cy="17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52" y="0"/>
            <a:ext cx="881997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10.2.3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垄断竞争企业的竞争战略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图表 10"/>
          <p:cNvGraphicFramePr/>
          <p:nvPr>
            <p:extLst/>
          </p:nvPr>
        </p:nvGraphicFramePr>
        <p:xfrm>
          <a:off x="7058526" y="-92396"/>
          <a:ext cx="5694947" cy="242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圆角矩形 5"/>
          <p:cNvSpPr/>
          <p:nvPr/>
        </p:nvSpPr>
        <p:spPr>
          <a:xfrm>
            <a:off x="334127" y="1676667"/>
            <a:ext cx="61950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竞争企业的竞争战略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6485" y="3031959"/>
            <a:ext cx="689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、品质竞争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、各种促销活动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49239"/>
            <a:ext cx="3262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10.2.3.0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垄断竞争企业不通过降价促销的原因</a:t>
            </a:r>
          </a:p>
        </p:txBody>
      </p:sp>
    </p:spTree>
    <p:extLst>
      <p:ext uri="{BB962C8B-B14F-4D97-AF65-F5344CB8AC3E}">
        <p14:creationId xmlns:p14="http://schemas.microsoft.com/office/powerpoint/2010/main" val="7194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1285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市场产生的原因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59097" y="3615951"/>
            <a:ext cx="555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市场形成的根本原因：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进入障碍</a:t>
            </a:r>
            <a:endParaRPr kumimoji="1"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矩形 1"/>
          <p:cNvSpPr/>
          <p:nvPr/>
        </p:nvSpPr>
        <p:spPr>
          <a:xfrm>
            <a:off x="70322" y="7650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垄断市场产生的原因</a:t>
            </a:r>
          </a:p>
        </p:txBody>
      </p:sp>
    </p:spTree>
    <p:extLst>
      <p:ext uri="{BB962C8B-B14F-4D97-AF65-F5344CB8AC3E}">
        <p14:creationId xmlns:p14="http://schemas.microsoft.com/office/powerpoint/2010/main" val="14570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市场产生的原因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0685" y="2832180"/>
            <a:ext cx="10471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进入障碍：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、关键资源由某企业拥有。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https://gss2.bdstatic.com/-fo3dSag_xI4khGkpoWK1HF6hhy/baike/w%3D268%3Bg%3D0/sign=17df06287c094b36db921ceb9bf71be4/0b55b319ebc4b74565db4fe1c5fc1e178b8215f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227" y="4960012"/>
            <a:ext cx="1828177" cy="15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0322" y="7650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垄断市场产生的原因</a:t>
            </a:r>
          </a:p>
        </p:txBody>
      </p:sp>
    </p:spTree>
    <p:extLst>
      <p:ext uri="{BB962C8B-B14F-4D97-AF65-F5344CB8AC3E}">
        <p14:creationId xmlns:p14="http://schemas.microsoft.com/office/powerpoint/2010/main" val="9097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市场产生的原因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0685" y="2832180"/>
            <a:ext cx="10471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进入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障碍：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、关键资源由某企业拥有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、某一企业比其他企业拥有更高的效率。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9617" y="5234030"/>
            <a:ext cx="1621475" cy="16239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22" y="7650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垄断市场产生的原因</a:t>
            </a:r>
          </a:p>
        </p:txBody>
      </p:sp>
    </p:spTree>
    <p:extLst>
      <p:ext uri="{BB962C8B-B14F-4D97-AF65-F5344CB8AC3E}">
        <p14:creationId xmlns:p14="http://schemas.microsoft.com/office/powerpoint/2010/main" val="14195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市场产生的原因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0685" y="2832180"/>
            <a:ext cx="10471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进入障碍：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、关键资源由某企业拥有。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、某一企业比其他企业拥有更高的效率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、政府给予某企业排他性地生产或销售某种产品的权利。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https://timgsa.baidu.com/timg?image&amp;quality=80&amp;size=b9999_10000&amp;sec=1547543983784&amp;di=1fa4663dd03acb9049c678600f542165&amp;imgtype=0&amp;src=http%3A%2F%2Fwww.hbfeige.com%2Fuploads%2Fallimg%2F140613%2F1-1406131911243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44" y="5168348"/>
            <a:ext cx="2355942" cy="16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0322" y="76503"/>
            <a:ext cx="21082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9.1.1.2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垄断市场产生的原因</a:t>
            </a:r>
          </a:p>
        </p:txBody>
      </p:sp>
    </p:spTree>
    <p:extLst>
      <p:ext uri="{BB962C8B-B14F-4D97-AF65-F5344CB8AC3E}">
        <p14:creationId xmlns:p14="http://schemas.microsoft.com/office/powerpoint/2010/main" val="20639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0928" y="2096685"/>
            <a:ext cx="1102821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（）是指由一家企业完全控制整个行业的市场结构，即一家企业控制了某种产品或服务的市场。 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完全竞争市场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垄断竞争市场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垄断市场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寡头垄断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市场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24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0928" y="2096685"/>
            <a:ext cx="1120712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是指由一家企业完全控制整个行业的市场结构，即一家企业控制了某种产品或服务的市场。 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完全竞争市场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垄断竞争市场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垄断市场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寡头垄断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市场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2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6910" y="2335224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垄断市场形成的根本原因是（）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资金短缺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生产力低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进入障碍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人才短缺</a:t>
            </a:r>
          </a:p>
        </p:txBody>
      </p:sp>
    </p:spTree>
    <p:extLst>
      <p:ext uri="{BB962C8B-B14F-4D97-AF65-F5344CB8AC3E}">
        <p14:creationId xmlns:p14="http://schemas.microsoft.com/office/powerpoint/2010/main" val="923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2420" y="401054"/>
            <a:ext cx="749166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考试相关：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时长：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150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366209" y="2435292"/>
          <a:ext cx="7932822" cy="3307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274"/>
                <a:gridCol w="2644274"/>
                <a:gridCol w="2644274"/>
              </a:tblGrid>
              <a:tr h="661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考试题型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题目数量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题目分值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661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661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661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计算题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6615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案例分析题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223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96910" y="2335224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垄断市场形成的根本原因是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资金短缺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生产力低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进入障碍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人才短缺</a:t>
            </a:r>
          </a:p>
        </p:txBody>
      </p:sp>
    </p:spTree>
    <p:extLst>
      <p:ext uri="{BB962C8B-B14F-4D97-AF65-F5344CB8AC3E}">
        <p14:creationId xmlns:p14="http://schemas.microsoft.com/office/powerpoint/2010/main" val="7312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965658292"/>
              </p:ext>
            </p:extLst>
          </p:nvPr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790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34127" y="1676667"/>
            <a:ext cx="378067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垄断市场中的企业收益规律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2194" y="2996006"/>
            <a:ext cx="6305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垄断企业的需求曲线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垄断企业平均收益曲线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(AR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垄断企业边际收益曲线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(MR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79021531"/>
              </p:ext>
            </p:extLst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0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7235687" y="5899533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cxnSpLocks/>
          </p:cNvCxnSpPr>
          <p:nvPr/>
        </p:nvCxnSpPr>
        <p:spPr>
          <a:xfrm flipH="1" flipV="1">
            <a:off x="7209617" y="2279611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944045" y="6128507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68084" y="2245896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76667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垄断企业的需求曲线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1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7235687" y="5899533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cxnSpLocks/>
          </p:cNvCxnSpPr>
          <p:nvPr/>
        </p:nvCxnSpPr>
        <p:spPr>
          <a:xfrm flipH="1" flipV="1">
            <a:off x="7209617" y="2279611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944045" y="6128507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68084" y="2245896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7235687" y="2873992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366655" y="3418482"/>
            <a:ext cx="628280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76667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垄断企业的需求曲线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49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7235687" y="5899533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cxnSpLocks/>
          </p:cNvCxnSpPr>
          <p:nvPr/>
        </p:nvCxnSpPr>
        <p:spPr>
          <a:xfrm flipH="1" flipV="1">
            <a:off x="7209617" y="2279611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944045" y="6128507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68084" y="2245896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垄断企业平均收益曲线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(AR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30475" y="2953476"/>
                <a:ext cx="4317386" cy="2808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平均收益 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总收益</m:t>
                        </m:r>
                      </m:num>
                      <m:den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销量</m:t>
                        </m:r>
                      </m:den>
                    </m:f>
                  </m:oMath>
                </a14:m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              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mr-IN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价格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×</m:t>
                        </m:r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销量</m:t>
                        </m:r>
                      </m:num>
                      <m:den>
                        <m:r>
                          <a:rPr kumimoji="1" lang="zh-CN" altLang="en-US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销量</m:t>
                        </m:r>
                      </m:den>
                    </m:f>
                  </m:oMath>
                </a14:m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              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价格</a:t>
                </a:r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75" y="2953476"/>
                <a:ext cx="4317386" cy="2808526"/>
              </a:xfrm>
              <a:prstGeom prst="rect">
                <a:avLst/>
              </a:prstGeom>
              <a:blipFill rotWithShape="0">
                <a:blip r:embed="rId8"/>
                <a:stretch>
                  <a:fillRect l="-2260" b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8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7235687" y="5899533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cxnSpLocks/>
          </p:cNvCxnSpPr>
          <p:nvPr/>
        </p:nvCxnSpPr>
        <p:spPr>
          <a:xfrm flipH="1" flipV="1">
            <a:off x="7209617" y="2279611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944045" y="6128507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68084" y="2245896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7235687" y="2873992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366655" y="3418482"/>
            <a:ext cx="1577390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(AR)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垄断企业平均收益曲线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(AR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930475" y="2953476"/>
                <a:ext cx="4317386" cy="2808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平均收益 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总收益</m:t>
                        </m:r>
                      </m:num>
                      <m:den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销量</m:t>
                        </m:r>
                      </m:den>
                    </m:f>
                  </m:oMath>
                </a14:m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              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mr-IN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zh-CN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Pr>
                      <m:num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价格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×</m:t>
                        </m:r>
                        <m:r>
                          <a:rPr kumimoji="1" lang="zh-CN" altLang="en-US" sz="24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销量</m:t>
                        </m:r>
                      </m:num>
                      <m:den>
                        <m:r>
                          <a:rPr kumimoji="1" lang="zh-CN" altLang="en-US" sz="2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销量</m:t>
                        </m:r>
                      </m:den>
                    </m:f>
                  </m:oMath>
                </a14:m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              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价格</a:t>
                </a:r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75" y="2953476"/>
                <a:ext cx="4317386" cy="2808526"/>
              </a:xfrm>
              <a:prstGeom prst="rect">
                <a:avLst/>
              </a:prstGeom>
              <a:blipFill rotWithShape="0">
                <a:blip r:embed="rId8"/>
                <a:stretch>
                  <a:fillRect l="-2260" b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1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14170"/>
              </p:ext>
            </p:extLst>
          </p:nvPr>
        </p:nvGraphicFramePr>
        <p:xfrm>
          <a:off x="715617" y="1937458"/>
          <a:ext cx="10357641" cy="39511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29712"/>
                <a:gridCol w="1084227"/>
                <a:gridCol w="1090617"/>
                <a:gridCol w="1090617"/>
                <a:gridCol w="1090617"/>
                <a:gridCol w="1090617"/>
                <a:gridCol w="1090617"/>
                <a:gridCol w="1090617"/>
              </a:tblGrid>
              <a:tr h="565494">
                <a:tc gridSpan="8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某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垄断企业收益表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904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商品销售量（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Q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65850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商品市场价格（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65314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总收益（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66947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平均收益（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5654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边际收益（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MR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9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715617" y="1937458"/>
          <a:ext cx="10357641" cy="39511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29712"/>
                <a:gridCol w="1084227"/>
                <a:gridCol w="1090617"/>
                <a:gridCol w="1090617"/>
                <a:gridCol w="1090617"/>
                <a:gridCol w="1090617"/>
                <a:gridCol w="1090617"/>
                <a:gridCol w="1090617"/>
              </a:tblGrid>
              <a:tr h="565494">
                <a:tc gridSpan="8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某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垄断企业收益表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904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商品销售量（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Q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65850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商品市场价格（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65314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总收益（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66947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平均收益（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5654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边际收益（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9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06908"/>
              </p:ext>
            </p:extLst>
          </p:nvPr>
        </p:nvGraphicFramePr>
        <p:xfrm>
          <a:off x="715617" y="1937458"/>
          <a:ext cx="10357641" cy="39400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23322"/>
                <a:gridCol w="1090617"/>
                <a:gridCol w="1090617"/>
                <a:gridCol w="1090617"/>
                <a:gridCol w="1090617"/>
                <a:gridCol w="1090617"/>
                <a:gridCol w="1090617"/>
                <a:gridCol w="1090617"/>
              </a:tblGrid>
              <a:tr h="565494">
                <a:tc gridSpan="8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某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垄断企业收益表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3904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商品销售量（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Q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839047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商品市场价格（</a:t>
                      </a: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</a:t>
                      </a:r>
                      <a:r>
                        <a:rPr lang="zh-CN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5654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总收益（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24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5654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平均收益（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  <a:tr h="56549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边际收益（</a:t>
                      </a:r>
                      <a:r>
                        <a:rPr lang="en-US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MR</a:t>
                      </a:r>
                      <a:r>
                        <a:rPr lang="zh-CN" sz="240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sz="2400" b="0" kern="10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-1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kern="100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-3</a:t>
                      </a:r>
                      <a:endParaRPr lang="zh-CN" sz="24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1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849256598"/>
              </p:ext>
            </p:extLst>
          </p:nvPr>
        </p:nvGraphicFramePr>
        <p:xfrm>
          <a:off x="1780674" y="401054"/>
          <a:ext cx="11566358" cy="624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22420" y="401054"/>
            <a:ext cx="7491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科目相关：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课程代码：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02628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7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7235687" y="5899533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cxnSpLocks/>
          </p:cNvCxnSpPr>
          <p:nvPr/>
        </p:nvCxnSpPr>
        <p:spPr>
          <a:xfrm flipH="1" flipV="1">
            <a:off x="7209617" y="2279611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944045" y="6128507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68084" y="2245896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7235687" y="2873992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366655" y="3418482"/>
            <a:ext cx="1112545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(AR)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垄断企业边际收益曲线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(MR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6396" y="4028204"/>
            <a:ext cx="5714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(MR)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＜平均收益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(AR)=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(P)</a:t>
            </a:r>
          </a:p>
        </p:txBody>
      </p:sp>
      <p:cxnSp>
        <p:nvCxnSpPr>
          <p:cNvPr id="16" name="直线连接符 15"/>
          <p:cNvCxnSpPr/>
          <p:nvPr/>
        </p:nvCxnSpPr>
        <p:spPr>
          <a:xfrm>
            <a:off x="7235687" y="2867658"/>
            <a:ext cx="1613734" cy="28175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8936125" y="5182636"/>
            <a:ext cx="1112545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MR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0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垄断市场中的企业收益规律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cxnSpLocks/>
          </p:cNvCxnSpPr>
          <p:nvPr/>
        </p:nvCxnSpPr>
        <p:spPr>
          <a:xfrm>
            <a:off x="7235687" y="5899533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cxnSpLocks/>
          </p:cNvCxnSpPr>
          <p:nvPr/>
        </p:nvCxnSpPr>
        <p:spPr>
          <a:xfrm flipH="1" flipV="1">
            <a:off x="7209617" y="2279611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0944045" y="6128507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768084" y="2245896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7235687" y="2873992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366655" y="3418482"/>
            <a:ext cx="1112545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(AR)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四、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企业市场的企业收益规律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8246" y="3428310"/>
            <a:ext cx="6301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平均收益曲线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(AR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和需求曲线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合二为一，边际收益曲线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(MR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曲线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小于平均收益和需求曲线。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6" name="直线连接符 15"/>
          <p:cNvCxnSpPr/>
          <p:nvPr/>
        </p:nvCxnSpPr>
        <p:spPr>
          <a:xfrm>
            <a:off x="7235687" y="2867658"/>
            <a:ext cx="1613734" cy="28175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8936125" y="5182636"/>
            <a:ext cx="1112545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MR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1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垄断企业的需求曲线是向（）倾斜的。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右上方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右下方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与横轴平行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左下方</a:t>
            </a:r>
          </a:p>
        </p:txBody>
      </p:sp>
    </p:spTree>
    <p:extLst>
      <p:ext uri="{BB962C8B-B14F-4D97-AF65-F5344CB8AC3E}">
        <p14:creationId xmlns:p14="http://schemas.microsoft.com/office/powerpoint/2010/main" val="6894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垄断企业的需求曲线是向（）倾斜的。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右上方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右下方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与横轴平行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左下方</a:t>
            </a:r>
          </a:p>
        </p:txBody>
      </p:sp>
    </p:spTree>
    <p:extLst>
      <p:ext uri="{BB962C8B-B14F-4D97-AF65-F5344CB8AC3E}">
        <p14:creationId xmlns:p14="http://schemas.microsoft.com/office/powerpoint/2010/main" val="13984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垄断企业的需求曲线是向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倾斜的。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右上方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右下方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与横轴平行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左下方</a:t>
            </a:r>
          </a:p>
        </p:txBody>
      </p:sp>
    </p:spTree>
    <p:extLst>
      <p:ext uri="{BB962C8B-B14F-4D97-AF65-F5344CB8AC3E}">
        <p14:creationId xmlns:p14="http://schemas.microsoft.com/office/powerpoint/2010/main" val="11792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930883558"/>
              </p:ext>
            </p:extLst>
          </p:nvPr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635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501105783"/>
              </p:ext>
            </p:extLst>
          </p:nvPr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7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086" y="448798"/>
            <a:ext cx="3736285" cy="37362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1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086" y="448798"/>
            <a:ext cx="3736285" cy="37362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95025" y="4185083"/>
            <a:ext cx="6003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两方面限制：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一是：受到市场需求状况的限制。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二是：受到生产成本的限制。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0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7503" y="2045788"/>
            <a:ext cx="689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价格确定，就确定了（）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产量确定，就确定了（）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线箭头连接符 2"/>
          <p:cNvCxnSpPr>
            <a:cxnSpLocks/>
          </p:cNvCxnSpPr>
          <p:nvPr/>
        </p:nvCxnSpPr>
        <p:spPr>
          <a:xfrm>
            <a:off x="7170373" y="4463937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>
            <a:cxnSpLocks/>
          </p:cNvCxnSpPr>
          <p:nvPr/>
        </p:nvCxnSpPr>
        <p:spPr>
          <a:xfrm flipH="1" flipV="1">
            <a:off x="7144303" y="844015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0878731" y="4692911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02770" y="810300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170373" y="1438396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9301341" y="1982886"/>
            <a:ext cx="628280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80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59840" y="469499"/>
          <a:ext cx="6644640" cy="6034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269"/>
                <a:gridCol w="4679371"/>
              </a:tblGrid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近似例子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完全</a:t>
                      </a: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竞争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农产品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</a:t>
                      </a: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竞争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轻工业品、日用品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寡头</a:t>
                      </a: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中国航空运输市场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电力、盐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下箭头 1"/>
          <p:cNvSpPr/>
          <p:nvPr/>
        </p:nvSpPr>
        <p:spPr>
          <a:xfrm>
            <a:off x="8331200" y="469499"/>
            <a:ext cx="467360" cy="603462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75054" y="3071312"/>
            <a:ext cx="2646878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竞争程度越来越低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垄断程度越来越高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69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7503" y="2045788"/>
            <a:ext cx="689775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价格确定，就确定了（产量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产量确定，就确定了（价格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线箭头连接符 2"/>
          <p:cNvCxnSpPr>
            <a:cxnSpLocks/>
          </p:cNvCxnSpPr>
          <p:nvPr/>
        </p:nvCxnSpPr>
        <p:spPr>
          <a:xfrm>
            <a:off x="7170373" y="4463937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>
            <a:cxnSpLocks/>
          </p:cNvCxnSpPr>
          <p:nvPr/>
        </p:nvCxnSpPr>
        <p:spPr>
          <a:xfrm flipH="1" flipV="1">
            <a:off x="7144303" y="844015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0878731" y="4692911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02770" y="810300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170373" y="1438396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9301341" y="1982886"/>
            <a:ext cx="628280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6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7503" y="2045788"/>
            <a:ext cx="689775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价格确定，就确定了（产量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产量确定，就确定了（价格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线箭头连接符 2"/>
          <p:cNvCxnSpPr>
            <a:cxnSpLocks/>
          </p:cNvCxnSpPr>
          <p:nvPr/>
        </p:nvCxnSpPr>
        <p:spPr>
          <a:xfrm>
            <a:off x="7170373" y="4463937"/>
            <a:ext cx="4267200" cy="216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/>
          <p:cNvCxnSpPr>
            <a:cxnSpLocks/>
          </p:cNvCxnSpPr>
          <p:nvPr/>
        </p:nvCxnSpPr>
        <p:spPr>
          <a:xfrm flipH="1" flipV="1">
            <a:off x="7144303" y="844015"/>
            <a:ext cx="10026" cy="36038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0878731" y="4692911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数量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02770" y="810300"/>
            <a:ext cx="1117683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7170373" y="1438396"/>
            <a:ext cx="3227469" cy="263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9301341" y="1982886"/>
            <a:ext cx="628280" cy="6097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dd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7503" y="4724784"/>
            <a:ext cx="423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价格或产量决策做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一个就好。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2344215" y="3421500"/>
            <a:ext cx="675861" cy="131196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1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141758558"/>
              </p:ext>
            </p:extLst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08922" y="3240157"/>
            <a:ext cx="524786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9" name="图表 18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08922" y="3240157"/>
            <a:ext cx="5247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、盈亏平衡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、亏损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1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0" y="37148"/>
            <a:ext cx="4018670" cy="3530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349" y="2682294"/>
            <a:ext cx="735876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33597" y="3837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73773" y="58378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70344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8990" y="23033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40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0" y="37148"/>
            <a:ext cx="4018670" cy="3530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349" y="2682294"/>
            <a:ext cx="735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33597" y="3837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73773" y="58378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70344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8990" y="23033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46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0" y="37148"/>
            <a:ext cx="4018670" cy="3530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349" y="2682294"/>
            <a:ext cx="7358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33597" y="3837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73773" y="58378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70344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8990" y="23033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88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0" y="37148"/>
            <a:ext cx="4018670" cy="3530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349" y="2682294"/>
            <a:ext cx="7358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确定产量：线段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价格：线段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平均成本：线段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总收益：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总成本：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33597" y="3837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73773" y="58378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70344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8990" y="23033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2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0" y="37148"/>
            <a:ext cx="4018670" cy="3530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349" y="2682294"/>
            <a:ext cx="7358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确定产量：线段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价格：线段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平均成本：线段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MF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总收益：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OMGH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总成本：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OMFN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利润：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NFGH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333597" y="3837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73773" y="58378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70344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8990" y="23033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4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330" y="37148"/>
            <a:ext cx="4018670" cy="35300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4349" y="2682294"/>
            <a:ext cx="7358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、盈利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确定产量：线段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价格：线段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平均成本：线段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MF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总收益：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OMGH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总成本：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OMFN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利润：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NFGH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333597" y="3837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73773" y="58378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70344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8990" y="2303334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5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第九章：垄断市场中的企业决策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39" y="222026"/>
            <a:ext cx="3444682" cy="3229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73292" y="455210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47497" y="474371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614597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3468" y="2213706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319" y="2292066"/>
            <a:ext cx="7986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盈亏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endParaRPr kumimoji="1" lang="en-US" altLang="zh-CN" sz="20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确定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产量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：（）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确定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：（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确定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（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总收益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：（）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（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Wingdings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利润：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 （）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39" y="222026"/>
            <a:ext cx="3444682" cy="3229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73292" y="455210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47497" y="474371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7445" y="2614597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13468" y="2213706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319" y="2292066"/>
            <a:ext cx="7986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盈亏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利润最大化原则：边际收益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确定产量：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OM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确定价格：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确定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平均成本：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OH(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MG)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总收益：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OMGH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总成本：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OMGH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利润：盈亏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平衡</a:t>
            </a:r>
            <a:endParaRPr kumimoji="1"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39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640" y="100272"/>
            <a:ext cx="3516360" cy="319460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67445" y="106711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29128" y="6949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02878" y="2574840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51824" y="225417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9731" y="2454234"/>
            <a:ext cx="66159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、亏损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利润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最大化原则：边际收益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E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点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产量：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ON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总利益：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OMGH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总成本：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OMFN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亏损：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NHGF</a:t>
            </a:r>
            <a:endParaRPr kumimoji="1"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4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640" y="100272"/>
            <a:ext cx="3516360" cy="319460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67445" y="106711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29128" y="6949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63732" y="2574840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51824" y="225417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853" y="2847619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亏损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停产还是继续生产？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在边际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的产出水平下：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若价格＞平均变动成本，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若价格＝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平均变动成本，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若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价格＜平均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变动成本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10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667445" y="4809801"/>
            <a:ext cx="2098276" cy="1769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：产量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640" y="100272"/>
            <a:ext cx="3516360" cy="319460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667445" y="106711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zh-CN" altLang="en-US" sz="2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29128" y="6949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63732" y="2574840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51824" y="2254179"/>
            <a:ext cx="134017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853" y="2847619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亏损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停产还是继续生产？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在边际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收益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的产出水平下：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若价格＞平均变动成本，继续生产；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若价格＝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平均变动成本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继续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生产或停止生产均可；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若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价格＜平均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变动成本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，停止生产；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企业短期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短期决策原则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5910" y="3485106"/>
            <a:ext cx="39491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短期边际成本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SMC</a:t>
            </a:r>
            <a:endParaRPr kumimoji="1"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2" name="图表 11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7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垄断市场中垄断企业的短期决策原则是（）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A:MC=P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B:MR=SMC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C:MR=P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D:AR=SMC</a:t>
            </a:r>
          </a:p>
        </p:txBody>
      </p:sp>
    </p:spTree>
    <p:extLst>
      <p:ext uri="{BB962C8B-B14F-4D97-AF65-F5344CB8AC3E}">
        <p14:creationId xmlns:p14="http://schemas.microsoft.com/office/powerpoint/2010/main" val="12485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市场中垄断企业的短期决策原则是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A:MC=P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B:MR=SMC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C:MR=P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D:AR=SMC</a:t>
            </a:r>
          </a:p>
        </p:txBody>
      </p:sp>
    </p:spTree>
    <p:extLst>
      <p:ext uri="{BB962C8B-B14F-4D97-AF65-F5344CB8AC3E}">
        <p14:creationId xmlns:p14="http://schemas.microsoft.com/office/powerpoint/2010/main" val="19633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长期决策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企业长期决策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492172642"/>
              </p:ext>
            </p:extLst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12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长期决策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企业长期决策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3" name="图表 12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45117" y="4355401"/>
            <a:ext cx="1980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短期超额利润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1948067" y="4466180"/>
            <a:ext cx="1133061" cy="21957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442251" y="4406546"/>
            <a:ext cx="2272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调整生产规模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23092" y="4406546"/>
            <a:ext cx="213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更多超额利润</a:t>
            </a:r>
            <a:endParaRPr kumimoji="1"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5466520" y="4466180"/>
            <a:ext cx="1133061" cy="21957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0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477327732"/>
              </p:ext>
            </p:extLst>
          </p:nvPr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长期决策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企业长期决策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3" name="图表 12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14399" y="3199491"/>
            <a:ext cx="107278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在垄断市场中，短期获得超额利润，这是如果别的企业想进入市场，会有进入壁垒，所以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垄断企业在长期依然存在超额利润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二、企业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长期均衡的条件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企业长期决策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3" name="图表 12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509171" y="3450542"/>
            <a:ext cx="47204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长期边际成本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LMC</a:t>
            </a:r>
            <a:endParaRPr kumimoji="1" lang="zh-CN" altLang="en-US" sz="2400" baseline="-25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0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50456" y="619887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总结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9932" y="2518894"/>
            <a:ext cx="9859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完全竞争企业长期均衡条件：价格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P=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长期边际成本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LMC</a:t>
            </a:r>
          </a:p>
          <a:p>
            <a:pPr>
              <a:lnSpc>
                <a:spcPct val="15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垄断企业长期均衡条件：价格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＞边际收益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MR=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长期边际成本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LMC</a:t>
            </a:r>
          </a:p>
        </p:txBody>
      </p:sp>
    </p:spTree>
    <p:extLst>
      <p:ext uri="{BB962C8B-B14F-4D97-AF65-F5344CB8AC3E}">
        <p14:creationId xmlns:p14="http://schemas.microsoft.com/office/powerpoint/2010/main" val="12742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9.2.3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垄断企业的供给曲线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一、垄断企业的供给曲线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761552591"/>
              </p:ext>
            </p:extLst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617842" y="3234552"/>
            <a:ext cx="4611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垄断企业没有供给曲线</a:t>
            </a:r>
            <a:endParaRPr kumimoji="1"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6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在长期均衡点，垄断企业有（）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A:P=MR=MC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B:P&gt;MR=MC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C:P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＜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MR=MC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D:P=MR&gt;MC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4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在长期均衡点，垄断企业有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A:P=MR=MC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B:P&gt;MR=MC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C:P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＜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MR=MC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D:P=MR&gt;MC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70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下列企业类型中，有供给曲线的是（）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垄断企业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垄断竞争企业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寡头垄断企业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完全竞争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企业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27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下列企业类型中，有供给曲线的是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垄断企业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垄断竞争企业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寡头垄断企业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完全竞争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</a:t>
            </a:r>
            <a:endParaRPr kumimoji="1"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04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9.2.4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垄断企业的竞争战略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1663631426"/>
              </p:ext>
            </p:extLst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41" y="2901317"/>
            <a:ext cx="2387875" cy="2387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863" y="2901317"/>
            <a:ext cx="2443732" cy="23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9.2.4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垄断企业的竞争战略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垄断企业的竞争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战略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9" name="图表 18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4400" y="2660648"/>
            <a:ext cx="824114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一、细分市场</a:t>
            </a:r>
            <a:endParaRPr kumimoji="1" lang="en-US" altLang="zh-CN" sz="20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0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957119829"/>
              </p:ext>
            </p:extLst>
          </p:nvPr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689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9.2.4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垄断企业的竞争战略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垄断企业的竞争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战略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9" name="图表 18"/>
          <p:cNvGraphicFramePr/>
          <p:nvPr>
            <p:extLst/>
          </p:nvPr>
        </p:nvGraphicFramePr>
        <p:xfrm>
          <a:off x="8229600" y="0"/>
          <a:ext cx="4894585" cy="29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4400" y="2660648"/>
            <a:ext cx="971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一、细分市场</a:t>
            </a:r>
            <a:endParaRPr kumimoji="1" lang="en-US" altLang="zh-CN" sz="20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二、进入障碍</a:t>
            </a:r>
            <a:endParaRPr kumimoji="1" lang="en-US" altLang="zh-CN" sz="20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绝对成本优势；规模经济；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先行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合约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剩余生产能力；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先驱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品牌优势；退出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成本；信息障碍；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5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垄断企业除了可以通过政府或法律授权获得保护外，还可在若干方面设置进入障碍，以维持其垄断地位，这些方面不包括（）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先行合约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相对成本优势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规模经济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绝对成本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优势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6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垄断企业除了可以通过政府或法律授权获得保护外，还可在若干方面设置进入障碍，以维持其垄断地位，这些方面不包括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先行合约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相对成本优势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规模经济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绝对成本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优势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28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392616480"/>
              </p:ext>
            </p:extLst>
          </p:nvPr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347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446149666"/>
              </p:ext>
            </p:extLst>
          </p:nvPr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8147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一、垄断与消费者剩余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363256880"/>
              </p:ext>
            </p:extLst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68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一、垄断与消费者剩余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2757" y="3132409"/>
            <a:ext cx="4790661" cy="22661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完全竞争市场，商品售价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元，消费者心理预期是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61236" y="3132409"/>
            <a:ext cx="4530833" cy="22661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垄断市场，商品售价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元，消费者心理预期是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601964578"/>
              </p:ext>
            </p:extLst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42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一、垄断与消费者剩余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32757" y="3132409"/>
            <a:ext cx="4790661" cy="22661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完全竞争市场，商品售价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元，消费者心理预期是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61236" y="3132409"/>
            <a:ext cx="4530833" cy="22661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垄断市场，商品售价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元，消费者心理预期是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581733" y="5766005"/>
            <a:ext cx="7513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垄断市场损害消费者利益，使得</a:t>
            </a:r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消费者福利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减少。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0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二、垄断与寻租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45750" y="3510096"/>
            <a:ext cx="4530833" cy="22661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消费者剩余减少了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601964578"/>
              </p:ext>
            </p:extLst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圆角矩形 9"/>
          <p:cNvSpPr/>
          <p:nvPr/>
        </p:nvSpPr>
        <p:spPr>
          <a:xfrm>
            <a:off x="8004167" y="1922148"/>
            <a:ext cx="3094382" cy="19541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垄断厂商得到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42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二、垄断与寻租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601964578"/>
              </p:ext>
            </p:extLst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53548" y="2873992"/>
            <a:ext cx="874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寻租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指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个人和团体为了把别人的收入重新分配（或转移）到自己手中而花费资源来影响公共政策的行为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07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一、垄断市场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2807" y="2512799"/>
            <a:ext cx="10379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垄断市场：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家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企业完全控制整个行业的市场结构，即一家企业控制了某种产品或服务的市场。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893655767"/>
              </p:ext>
            </p:extLst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837" y="3943563"/>
            <a:ext cx="2252538" cy="22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0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二、垄断与寻租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45750" y="3510096"/>
            <a:ext cx="4530833" cy="22661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消费者剩余减少了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圆角矩形 9"/>
          <p:cNvSpPr/>
          <p:nvPr/>
        </p:nvSpPr>
        <p:spPr>
          <a:xfrm>
            <a:off x="8004167" y="1922148"/>
            <a:ext cx="3094382" cy="19541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垄断厂商得到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004167" y="4643157"/>
            <a:ext cx="3094382" cy="19541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还剩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元去哪里了？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22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垄断与低效率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三、垄断的净损失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圆角矩形 10"/>
          <p:cNvSpPr/>
          <p:nvPr/>
        </p:nvSpPr>
        <p:spPr>
          <a:xfrm>
            <a:off x="334127" y="2873992"/>
            <a:ext cx="10972802" cy="11016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净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损失：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部分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消费者剩余的减少并没有转移给生产者或其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他方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2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政府对垄断的管制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政府对垄断的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管制的方法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899295086"/>
              </p:ext>
            </p:extLst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14399" y="3199491"/>
            <a:ext cx="8241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一、价格管制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二、反垄断法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政府对垄断的管制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政府对垄断的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管制的方法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14400" y="3239247"/>
            <a:ext cx="8241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一、价格管制   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、按边际成本定价：提高效率，使得社会资源得到最优配置。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、按平均成本定价：更低的公平价格。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492" y="0"/>
            <a:ext cx="5359508" cy="32688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40178" y="154368"/>
            <a:ext cx="1451822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smtClean="0">
                <a:latin typeface="Microsoft YaHei" charset="-122"/>
                <a:ea typeface="Microsoft YaHei" charset="-122"/>
                <a:cs typeface="Microsoft YaHei" charset="-122"/>
              </a:rPr>
              <a:t>边际成本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53434" y="1019962"/>
            <a:ext cx="123856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平均成本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85245" y="1791399"/>
            <a:ext cx="1238566" cy="10237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需求曲线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平均收益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边际收益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33964" y="5380672"/>
            <a:ext cx="223894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：价格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：数量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MR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：边际收益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6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9.3.2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政府对垄断的管制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4127" y="1697573"/>
            <a:ext cx="4913734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政府对垄断的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管制的方法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832036" y="-211508"/>
          <a:ext cx="4527360" cy="2159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14399" y="3199491"/>
            <a:ext cx="8241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二、反垄断法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我国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2008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8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号开始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实施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反垄断法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西方国家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美国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：反托拉斯法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5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（）是指个人和团体为了把别人的收入重新分配（或转移）到自己手中而花费资源来影响公共政策的行为。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消费者剩余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净损失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寻租</a:t>
            </a:r>
          </a:p>
        </p:txBody>
      </p:sp>
    </p:spTree>
    <p:extLst>
      <p:ext uri="{BB962C8B-B14F-4D97-AF65-F5344CB8AC3E}">
        <p14:creationId xmlns:p14="http://schemas.microsoft.com/office/powerpoint/2010/main" val="15730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是指个人和团体为了把别人的收入重新分配（或转移）到自己手中而花费资源来影响公共政策的行为。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消费者剩余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净损失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寻租</a:t>
            </a:r>
          </a:p>
        </p:txBody>
      </p:sp>
    </p:spTree>
    <p:extLst>
      <p:ext uri="{BB962C8B-B14F-4D97-AF65-F5344CB8AC3E}">
        <p14:creationId xmlns:p14="http://schemas.microsoft.com/office/powerpoint/2010/main" val="3322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在政府的价格管制中，若政府的目标是提高效率，应使用（）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按边际收益定价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按平均收益定价</a:t>
            </a:r>
          </a:p>
        </p:txBody>
      </p:sp>
    </p:spTree>
    <p:extLst>
      <p:ext uri="{BB962C8B-B14F-4D97-AF65-F5344CB8AC3E}">
        <p14:creationId xmlns:p14="http://schemas.microsoft.com/office/powerpoint/2010/main" val="205415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在政府的价格管制中，若政府的目标是提高效率，应使用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按边际成本定价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按边际收益定价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按平均收益定价</a:t>
            </a:r>
          </a:p>
        </p:txBody>
      </p:sp>
    </p:spTree>
    <p:extLst>
      <p:ext uri="{BB962C8B-B14F-4D97-AF65-F5344CB8AC3E}">
        <p14:creationId xmlns:p14="http://schemas.microsoft.com/office/powerpoint/2010/main" val="62208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在政府的价格管制中，试图制定一个更低的“公平价格”以消除经济利润时，应使用（）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按边际收益定价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按平均收益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定价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9.1.1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垄断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市场的条件及形成原因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垄断市场的条件 </a:t>
            </a: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7972926" y="-226818"/>
          <a:ext cx="5101389" cy="2472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111966" y="119295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9.1.1.1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垄断市场的条件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999" y="4973408"/>
            <a:ext cx="1771410" cy="17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492" y="742389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习题练习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0806" y="2374981"/>
            <a:ext cx="112071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在政府的价格管制中，试图制定一个更低的“公平价格”以消除经济利润时，应使用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按边际收益定价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kumimoji="1"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按平均成本定价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按平均收益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定价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259840" y="469499"/>
          <a:ext cx="6644640" cy="6034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269"/>
                <a:gridCol w="4679371"/>
              </a:tblGrid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近似例子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完全</a:t>
                      </a: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竞争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农产品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</a:t>
                      </a: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竞争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轻工业品、日用品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寡头</a:t>
                      </a: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中国航空运输市场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1206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b="1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垄断</a:t>
                      </a:r>
                      <a:endParaRPr lang="zh-CN" altLang="en-US" sz="2400" b="1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电力、盐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下箭头 1"/>
          <p:cNvSpPr/>
          <p:nvPr/>
        </p:nvSpPr>
        <p:spPr>
          <a:xfrm>
            <a:off x="8331200" y="469499"/>
            <a:ext cx="467360" cy="6034625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75054" y="3071312"/>
            <a:ext cx="2646878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竞争程度越来越低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垄断程度越来越高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1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694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第十章：垄断竞争市场中的企业决策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2440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366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941135" y="912171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198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10.1.1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垄断竞争市场的条件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3156665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一、垄断竞争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1018949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垄断竞争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市场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：在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一个市场中，有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许多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企业生产和销售</a:t>
            </a: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有差别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的同种产品的市场结构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8646694" y="-279027"/>
          <a:ext cx="3352799" cy="203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b="3384"/>
          <a:stretch/>
        </p:blipFill>
        <p:spPr>
          <a:xfrm>
            <a:off x="7066472" y="4133375"/>
            <a:ext cx="3160444" cy="1923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9"/>
          <a:srcRect l="8255" t="10760" r="6908" b="6666"/>
          <a:stretch/>
        </p:blipFill>
        <p:spPr>
          <a:xfrm>
            <a:off x="1654909" y="4133375"/>
            <a:ext cx="3089928" cy="19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10.1.1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垄断竞争市场的条件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二、垄断竞争市场具备的条件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1018949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、市场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上有较多企业，彼此之间存在激烈的竞争。 </a:t>
            </a: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8646694" y="-279027"/>
          <a:ext cx="3352799" cy="203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b="3384"/>
          <a:stretch/>
        </p:blipFill>
        <p:spPr>
          <a:xfrm>
            <a:off x="8187671" y="4133375"/>
            <a:ext cx="2528469" cy="15390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730" y="104288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10.1.1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一、垄断竞争市场的条件</a:t>
            </a:r>
          </a:p>
        </p:txBody>
      </p:sp>
    </p:spTree>
    <p:extLst>
      <p:ext uri="{BB962C8B-B14F-4D97-AF65-F5344CB8AC3E}">
        <p14:creationId xmlns:p14="http://schemas.microsoft.com/office/powerpoint/2010/main" val="25763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10.1.1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垄断竞争市场的条件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二、垄断竞争市场具备的条件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10189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、市场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上有较多企业，彼此之间存在激烈的竞争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、产品之间既存在一定的差别，又有一定的替代性。 </a:t>
            </a: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8646694" y="-279027"/>
          <a:ext cx="3352799" cy="203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b="3384"/>
          <a:stretch/>
        </p:blipFill>
        <p:spPr>
          <a:xfrm>
            <a:off x="8187671" y="4133375"/>
            <a:ext cx="2528469" cy="15390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730" y="104288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10.1.1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一、垄断竞争市场的条件</a:t>
            </a:r>
          </a:p>
        </p:txBody>
      </p:sp>
    </p:spTree>
    <p:extLst>
      <p:ext uri="{BB962C8B-B14F-4D97-AF65-F5344CB8AC3E}">
        <p14:creationId xmlns:p14="http://schemas.microsoft.com/office/powerpoint/2010/main" val="5771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334127" y="583789"/>
            <a:ext cx="8821420" cy="543062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10.1.1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垄断竞争市场的条件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34127" y="1676667"/>
            <a:ext cx="4061410" cy="6056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二、垄断竞争市场具备的条件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685" y="2623365"/>
            <a:ext cx="10189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、市场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上有较多企业，彼此之间存在激烈的竞争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、产品之间既存在一定的差别，又有一定的替代性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、企业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进出行业比较自由。  </a:t>
            </a:r>
          </a:p>
        </p:txBody>
      </p:sp>
      <p:graphicFrame>
        <p:nvGraphicFramePr>
          <p:cNvPr id="6" name="图表 5"/>
          <p:cNvGraphicFramePr/>
          <p:nvPr>
            <p:extLst/>
          </p:nvPr>
        </p:nvGraphicFramePr>
        <p:xfrm>
          <a:off x="8646694" y="-279027"/>
          <a:ext cx="3352799" cy="203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b="3384"/>
          <a:stretch/>
        </p:blipFill>
        <p:spPr>
          <a:xfrm>
            <a:off x="8187671" y="4133375"/>
            <a:ext cx="2528469" cy="15390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730" y="104288"/>
            <a:ext cx="23391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10.1.1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一、垄断竞争市场的条件</a:t>
            </a:r>
          </a:p>
        </p:txBody>
      </p:sp>
    </p:spTree>
    <p:extLst>
      <p:ext uri="{BB962C8B-B14F-4D97-AF65-F5344CB8AC3E}">
        <p14:creationId xmlns:p14="http://schemas.microsoft.com/office/powerpoint/2010/main" val="10115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7139</Words>
  <Application>Microsoft Macintosh PowerPoint</Application>
  <PresentationFormat>宽屏</PresentationFormat>
  <Paragraphs>1205</Paragraphs>
  <Slides>122</Slides>
  <Notes>120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32" baseType="lpstr">
      <vt:lpstr>Calibri</vt:lpstr>
      <vt:lpstr>Calibri Light</vt:lpstr>
      <vt:lpstr>Cambria Math</vt:lpstr>
      <vt:lpstr>Microsoft YaHei</vt:lpstr>
      <vt:lpstr>SimSun</vt:lpstr>
      <vt:lpstr>Wingdings</vt:lpstr>
      <vt:lpstr>黑体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Microsoft Office 用户</cp:lastModifiedBy>
  <cp:revision>650</cp:revision>
  <cp:lastPrinted>2019-01-15T07:55:33Z</cp:lastPrinted>
  <dcterms:created xsi:type="dcterms:W3CDTF">2018-09-29T03:00:23Z</dcterms:created>
  <dcterms:modified xsi:type="dcterms:W3CDTF">2020-01-15T09:39:27Z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